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obster" panose="00000500000000000000" pitchFamily="2" charset="0"/>
      <p:regular r:id="rId11"/>
    </p:embeddedFont>
    <p:embeddedFont>
      <p:font typeface="Merriweather" panose="00000500000000000000" pitchFamily="2" charset="0"/>
      <p:regular r:id="rId12"/>
      <p:bold r:id="rId13"/>
      <p:italic r:id="rId14"/>
      <p:boldItalic r:id="rId15"/>
    </p:embeddedFont>
    <p:embeddedFont>
      <p:font typeface="Oswald" panose="00000500000000000000" pitchFamily="2" charset="0"/>
      <p:regular r:id="rId16"/>
      <p:bold r:id="rId17"/>
    </p:embeddedFont>
    <p:embeddedFont>
      <p:font typeface="Oswald SemiBold" panose="00000700000000000000" pitchFamily="2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add2a13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0add2a130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dd47ad6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dd47ad6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0add2a130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0add2a130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0add2a13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0add2a130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0add2a130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0add2a130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dd47ad66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dd47ad66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dd47ad66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dd47ad66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95550" y="516875"/>
            <a:ext cx="5689800" cy="18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0">
                <a:latin typeface="Oswald SemiBold"/>
                <a:ea typeface="Oswald SemiBold"/>
                <a:cs typeface="Oswald SemiBold"/>
                <a:sym typeface="Oswald SemiBold"/>
              </a:rPr>
              <a:t>The Law of Victory</a:t>
            </a:r>
            <a:endParaRPr sz="5900" b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30725" y="4346025"/>
            <a:ext cx="25314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</a:rPr>
              <a:t>January 27, 2022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511550" y="4278575"/>
            <a:ext cx="338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Reflections from “The 21 Irrefutable Laws of Leadership” by John C Maxwell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51221"/>
          <a:stretch/>
        </p:blipFill>
        <p:spPr>
          <a:xfrm>
            <a:off x="5416500" y="1624600"/>
            <a:ext cx="3429000" cy="25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0" y="648125"/>
            <a:ext cx="4289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What does  </a:t>
            </a:r>
            <a:endParaRPr sz="291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Law of Victory </a:t>
            </a:r>
            <a:endParaRPr sz="291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Leadership</a:t>
            </a:r>
            <a:endParaRPr sz="291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look like?</a:t>
            </a:r>
            <a:endParaRPr sz="2911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619025" y="712525"/>
            <a:ext cx="4478100" cy="3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responsible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Losing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unacceptable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Passion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unquenchable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Creativity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essential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Quitting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unthinkable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Commitment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unquestionable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Victory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inevitable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180A60"/>
                </a:solidFill>
                <a:latin typeface="Merriweather"/>
                <a:ea typeface="Merriweather"/>
                <a:cs typeface="Merriweather"/>
                <a:sym typeface="Merriweather"/>
              </a:rPr>
              <a:t>pg183</a:t>
            </a:r>
            <a:endParaRPr sz="800">
              <a:solidFill>
                <a:srgbClr val="180A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19025" y="712525"/>
            <a:ext cx="4478100" cy="3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responsible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Losing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unacceptable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Passion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unquenchable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Creativity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essential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Quitting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unthinkable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Commitment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unquestionable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Victory is </a:t>
            </a:r>
            <a:r>
              <a:rPr lang="en" sz="3050" i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inevitable</a:t>
            </a:r>
            <a:r>
              <a:rPr lang="en" sz="305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5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180A60"/>
                </a:solidFill>
                <a:latin typeface="Merriweather"/>
                <a:ea typeface="Merriweather"/>
                <a:cs typeface="Merriweather"/>
                <a:sym typeface="Merriweather"/>
              </a:rPr>
              <a:t>pg183</a:t>
            </a:r>
            <a:endParaRPr sz="800">
              <a:solidFill>
                <a:srgbClr val="180A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5" y="806825"/>
            <a:ext cx="4181376" cy="23520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97169" y="3294050"/>
            <a:ext cx="214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FDR, Churchill, and Stalin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9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/>
              <a:t>When the pressure is on, great leaders are at their best.  Whatever is inside them comes to the surface.  </a:t>
            </a:r>
            <a:r>
              <a:rPr lang="en" sz="800" i="1"/>
              <a:t>pg183</a:t>
            </a:r>
            <a:endParaRPr sz="800" i="1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617075" y="2511900"/>
            <a:ext cx="4166400" cy="17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Leaders always find a way for the TEAM to win.</a:t>
            </a:r>
            <a:endParaRPr sz="30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450575" y="1251375"/>
            <a:ext cx="4499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 Law of Victory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3325" y="385150"/>
            <a:ext cx="37065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your people? 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victory?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375" y="385150"/>
            <a:ext cx="4568448" cy="256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432400" y="3175750"/>
            <a:ext cx="4568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3763"/>
                </a:solidFill>
                <a:latin typeface="Lobster"/>
                <a:ea typeface="Lobster"/>
                <a:cs typeface="Lobster"/>
                <a:sym typeface="Lobster"/>
              </a:rPr>
              <a:t>Leaders “...embrace the vision and approach the challenges with the resolve to take their people to victory.”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266825" y="533675"/>
            <a:ext cx="3717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Three components that contribute to a team’s dedication to victory…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977900" y="607275"/>
            <a:ext cx="3790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     Unity of Vision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II    Diversity of Skills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III   Pull It Together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		    Motivation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		    Empowerment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		    Direction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63" y="3199525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4453400" y="801600"/>
            <a:ext cx="44994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Victorious leaders:</a:t>
            </a: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*Take responsibility for the team</a:t>
            </a: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*Are unwilling to accept defeat</a:t>
            </a: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*Take </a:t>
            </a:r>
            <a:r>
              <a:rPr lang="en" sz="2000" i="1">
                <a:solidFill>
                  <a:srgbClr val="073763"/>
                </a:solidFill>
                <a:latin typeface="Lobster"/>
                <a:ea typeface="Lobster"/>
                <a:cs typeface="Lobster"/>
                <a:sym typeface="Lobster"/>
              </a:rPr>
              <a:t>it</a:t>
            </a:r>
            <a:r>
              <a:rPr lang="en" sz="20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personally</a:t>
            </a: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*Are Pro</a:t>
            </a:r>
            <a:r>
              <a:rPr lang="en" sz="2000" b="1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active</a:t>
            </a:r>
            <a:endParaRPr sz="2000"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3789" t="9122" r="4019" b="16344"/>
          <a:stretch/>
        </p:blipFill>
        <p:spPr>
          <a:xfrm>
            <a:off x="245825" y="1250600"/>
            <a:ext cx="3819900" cy="16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4B1">
            <a:alpha val="82120"/>
          </a:srgb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867475" y="607275"/>
            <a:ext cx="3818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How high are your expectations for success? </a:t>
            </a: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(Extremely Passionate)</a:t>
            </a:r>
            <a:endParaRPr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How dedicated are you?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(Unquestioned)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Why are you the leader?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(Higher commitment than the team members)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Are you surviving or thriving?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(Right role)</a:t>
            </a:r>
            <a:endParaRPr sz="18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75" y="607275"/>
            <a:ext cx="3601801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Oswald SemiBold</vt:lpstr>
      <vt:lpstr>Arial</vt:lpstr>
      <vt:lpstr>Merriweather</vt:lpstr>
      <vt:lpstr>Oswald</vt:lpstr>
      <vt:lpstr>Lobster</vt:lpstr>
      <vt:lpstr>Roboto</vt:lpstr>
      <vt:lpstr>Paradigm</vt:lpstr>
      <vt:lpstr>The Law of Victory</vt:lpstr>
      <vt:lpstr>What does   Law of Victory  Leadership look like?</vt:lpstr>
      <vt:lpstr>PowerPoint Presentation</vt:lpstr>
      <vt:lpstr>When the pressure is on, great leaders are at their best.  Whatever is inside them comes to the surface.  pg183</vt:lpstr>
      <vt:lpstr>Who are your people?    What is victory?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of Victory</dc:title>
  <dc:creator>Sheri Castanon</dc:creator>
  <cp:lastModifiedBy>Sheri Castanon</cp:lastModifiedBy>
  <cp:revision>1</cp:revision>
  <dcterms:modified xsi:type="dcterms:W3CDTF">2023-05-04T16:13:24Z</dcterms:modified>
</cp:coreProperties>
</file>