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17"/>
  </p:notesMasterIdLst>
  <p:sldIdLst>
    <p:sldId id="256" r:id="rId2"/>
    <p:sldId id="258" r:id="rId3"/>
    <p:sldId id="259" r:id="rId4"/>
    <p:sldId id="257" r:id="rId5"/>
    <p:sldId id="262" r:id="rId6"/>
    <p:sldId id="269" r:id="rId7"/>
    <p:sldId id="260" r:id="rId8"/>
    <p:sldId id="261" r:id="rId9"/>
    <p:sldId id="270" r:id="rId10"/>
    <p:sldId id="263" r:id="rId11"/>
    <p:sldId id="264" r:id="rId12"/>
    <p:sldId id="265" r:id="rId13"/>
    <p:sldId id="266"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CBF029-D967-4282-9144-87F68E1207BC}" v="5" dt="2021-09-23T20:12:06.312"/>
    <p1510:client id="{D4DBAF1D-4899-4E81-9C3A-E7D80E5378D8}" v="2748" dt="2021-09-22T20:48:30.7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60"/>
  </p:normalViewPr>
  <p:slideViewPr>
    <p:cSldViewPr snapToGrid="0">
      <p:cViewPr varScale="1">
        <p:scale>
          <a:sx n="81" d="100"/>
          <a:sy n="81" d="100"/>
        </p:scale>
        <p:origin x="52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8171B0-BC59-4E5D-9548-B9AB30DB879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FEFB649-8FEA-4B21-86CC-D863575EA1D5}">
      <dgm:prSet/>
      <dgm:spPr/>
      <dgm:t>
        <a:bodyPr/>
        <a:lstStyle/>
        <a:p>
          <a:r>
            <a:rPr lang="en-US"/>
            <a:t>Read pages 1-6 and 1-7</a:t>
          </a:r>
        </a:p>
      </dgm:t>
    </dgm:pt>
    <dgm:pt modelId="{F3561801-FCFD-42B0-9013-12622F4A018B}" type="parTrans" cxnId="{E4F293C9-22FF-4431-977F-113640DA19F0}">
      <dgm:prSet/>
      <dgm:spPr/>
      <dgm:t>
        <a:bodyPr/>
        <a:lstStyle/>
        <a:p>
          <a:endParaRPr lang="en-US"/>
        </a:p>
      </dgm:t>
    </dgm:pt>
    <dgm:pt modelId="{545BE18E-B235-4B8F-9D1A-C8B205365B46}" type="sibTrans" cxnId="{E4F293C9-22FF-4431-977F-113640DA19F0}">
      <dgm:prSet/>
      <dgm:spPr/>
      <dgm:t>
        <a:bodyPr/>
        <a:lstStyle/>
        <a:p>
          <a:endParaRPr lang="en-US"/>
        </a:p>
      </dgm:t>
    </dgm:pt>
    <dgm:pt modelId="{AD9E3B38-9AF2-42D3-8C37-5831D561E3F4}">
      <dgm:prSet/>
      <dgm:spPr/>
      <dgm:t>
        <a:bodyPr/>
        <a:lstStyle/>
        <a:p>
          <a:r>
            <a:rPr lang="en-US"/>
            <a:t>Complete </a:t>
          </a:r>
          <a:r>
            <a:rPr lang="en-US" b="1" u="sng"/>
            <a:t>Personal Learning Plan</a:t>
          </a:r>
          <a:r>
            <a:rPr lang="en-US" u="sng"/>
            <a:t> </a:t>
          </a:r>
          <a:r>
            <a:rPr lang="en-US"/>
            <a:t>on  page 1-8</a:t>
          </a:r>
        </a:p>
      </dgm:t>
    </dgm:pt>
    <dgm:pt modelId="{E3F0EDA8-775B-4FBC-946A-21938089261B}" type="parTrans" cxnId="{3623FE61-1D79-4AF4-820D-A7341C98F358}">
      <dgm:prSet/>
      <dgm:spPr/>
      <dgm:t>
        <a:bodyPr/>
        <a:lstStyle/>
        <a:p>
          <a:endParaRPr lang="en-US"/>
        </a:p>
      </dgm:t>
    </dgm:pt>
    <dgm:pt modelId="{69DE232E-2786-4DA4-9AD1-534A477154E5}" type="sibTrans" cxnId="{3623FE61-1D79-4AF4-820D-A7341C98F358}">
      <dgm:prSet/>
      <dgm:spPr/>
      <dgm:t>
        <a:bodyPr/>
        <a:lstStyle/>
        <a:p>
          <a:endParaRPr lang="en-US"/>
        </a:p>
      </dgm:t>
    </dgm:pt>
    <dgm:pt modelId="{0DBBE670-1143-4A38-B3FC-9EF48476842D}">
      <dgm:prSet/>
      <dgm:spPr/>
      <dgm:t>
        <a:bodyPr/>
        <a:lstStyle/>
        <a:p>
          <a:r>
            <a:rPr lang="en-US"/>
            <a:t>Return ready to share</a:t>
          </a:r>
        </a:p>
      </dgm:t>
    </dgm:pt>
    <dgm:pt modelId="{3F67EBF0-519B-49A1-8384-DC80E9B15524}" type="parTrans" cxnId="{1D87B8A9-7322-4BAD-8B4D-4F5B0D4CF488}">
      <dgm:prSet/>
      <dgm:spPr/>
      <dgm:t>
        <a:bodyPr/>
        <a:lstStyle/>
        <a:p>
          <a:endParaRPr lang="en-US"/>
        </a:p>
      </dgm:t>
    </dgm:pt>
    <dgm:pt modelId="{9B802458-0969-4C6B-BEF3-2036B6916DCC}" type="sibTrans" cxnId="{1D87B8A9-7322-4BAD-8B4D-4F5B0D4CF488}">
      <dgm:prSet/>
      <dgm:spPr/>
      <dgm:t>
        <a:bodyPr/>
        <a:lstStyle/>
        <a:p>
          <a:endParaRPr lang="en-US"/>
        </a:p>
      </dgm:t>
    </dgm:pt>
    <dgm:pt modelId="{CD30624C-DC5B-4CD2-8E7F-FD3E3BB9ED04}" type="pres">
      <dgm:prSet presAssocID="{DD8171B0-BC59-4E5D-9548-B9AB30DB8797}" presName="root" presStyleCnt="0">
        <dgm:presLayoutVars>
          <dgm:dir/>
          <dgm:resizeHandles val="exact"/>
        </dgm:presLayoutVars>
      </dgm:prSet>
      <dgm:spPr/>
    </dgm:pt>
    <dgm:pt modelId="{E13CDC67-9464-473C-9788-A811E0F75DD8}" type="pres">
      <dgm:prSet presAssocID="{9FEFB649-8FEA-4B21-86CC-D863575EA1D5}" presName="compNode" presStyleCnt="0"/>
      <dgm:spPr/>
    </dgm:pt>
    <dgm:pt modelId="{65B6AA5F-866F-4B6B-8507-B90CE204C8B4}" type="pres">
      <dgm:prSet presAssocID="{9FEFB649-8FEA-4B21-86CC-D863575EA1D5}" presName="bgRect" presStyleLbl="bgShp" presStyleIdx="0" presStyleCnt="3"/>
      <dgm:spPr/>
    </dgm:pt>
    <dgm:pt modelId="{2748BAB4-BC7F-4FEE-B77D-B8EFC9C5521D}" type="pres">
      <dgm:prSet presAssocID="{9FEFB649-8FEA-4B21-86CC-D863575EA1D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F22A4891-5076-4C37-8E47-78D0416965DF}" type="pres">
      <dgm:prSet presAssocID="{9FEFB649-8FEA-4B21-86CC-D863575EA1D5}" presName="spaceRect" presStyleCnt="0"/>
      <dgm:spPr/>
    </dgm:pt>
    <dgm:pt modelId="{720C509F-A90D-498B-B70F-307446E95D5A}" type="pres">
      <dgm:prSet presAssocID="{9FEFB649-8FEA-4B21-86CC-D863575EA1D5}" presName="parTx" presStyleLbl="revTx" presStyleIdx="0" presStyleCnt="3">
        <dgm:presLayoutVars>
          <dgm:chMax val="0"/>
          <dgm:chPref val="0"/>
        </dgm:presLayoutVars>
      </dgm:prSet>
      <dgm:spPr/>
    </dgm:pt>
    <dgm:pt modelId="{DC626269-B6F0-4494-8105-FB197C80F335}" type="pres">
      <dgm:prSet presAssocID="{545BE18E-B235-4B8F-9D1A-C8B205365B46}" presName="sibTrans" presStyleCnt="0"/>
      <dgm:spPr/>
    </dgm:pt>
    <dgm:pt modelId="{F505B6AE-F931-42AB-B537-14DE99B4DD44}" type="pres">
      <dgm:prSet presAssocID="{AD9E3B38-9AF2-42D3-8C37-5831D561E3F4}" presName="compNode" presStyleCnt="0"/>
      <dgm:spPr/>
    </dgm:pt>
    <dgm:pt modelId="{6417AD9A-EDCB-43FB-91D3-633FC0CB9AAE}" type="pres">
      <dgm:prSet presAssocID="{AD9E3B38-9AF2-42D3-8C37-5831D561E3F4}" presName="bgRect" presStyleLbl="bgShp" presStyleIdx="1" presStyleCnt="3"/>
      <dgm:spPr/>
    </dgm:pt>
    <dgm:pt modelId="{D9B996EC-948A-48B8-BCC0-478A258E58F0}" type="pres">
      <dgm:prSet presAssocID="{AD9E3B38-9AF2-42D3-8C37-5831D561E3F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DC156A9-D601-4D8F-86A5-099DB10B9E35}" type="pres">
      <dgm:prSet presAssocID="{AD9E3B38-9AF2-42D3-8C37-5831D561E3F4}" presName="spaceRect" presStyleCnt="0"/>
      <dgm:spPr/>
    </dgm:pt>
    <dgm:pt modelId="{E421967B-5E93-41F8-B893-2CF67E7048A9}" type="pres">
      <dgm:prSet presAssocID="{AD9E3B38-9AF2-42D3-8C37-5831D561E3F4}" presName="parTx" presStyleLbl="revTx" presStyleIdx="1" presStyleCnt="3">
        <dgm:presLayoutVars>
          <dgm:chMax val="0"/>
          <dgm:chPref val="0"/>
        </dgm:presLayoutVars>
      </dgm:prSet>
      <dgm:spPr/>
    </dgm:pt>
    <dgm:pt modelId="{4095D9E7-73F9-464E-B5BC-DC464A2A5620}" type="pres">
      <dgm:prSet presAssocID="{69DE232E-2786-4DA4-9AD1-534A477154E5}" presName="sibTrans" presStyleCnt="0"/>
      <dgm:spPr/>
    </dgm:pt>
    <dgm:pt modelId="{4FA800C1-5AAD-4F81-B2D4-3EA564076A85}" type="pres">
      <dgm:prSet presAssocID="{0DBBE670-1143-4A38-B3FC-9EF48476842D}" presName="compNode" presStyleCnt="0"/>
      <dgm:spPr/>
    </dgm:pt>
    <dgm:pt modelId="{DF0B8312-191E-4F1E-9BD3-11FA239D37B9}" type="pres">
      <dgm:prSet presAssocID="{0DBBE670-1143-4A38-B3FC-9EF48476842D}" presName="bgRect" presStyleLbl="bgShp" presStyleIdx="2" presStyleCnt="3"/>
      <dgm:spPr/>
    </dgm:pt>
    <dgm:pt modelId="{03711D6E-020D-4689-88B2-A453E1ADEA43}" type="pres">
      <dgm:prSet presAssocID="{0DBBE670-1143-4A38-B3FC-9EF48476842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are"/>
        </a:ext>
      </dgm:extLst>
    </dgm:pt>
    <dgm:pt modelId="{845D8FA1-C728-4914-A096-F6F96F152144}" type="pres">
      <dgm:prSet presAssocID="{0DBBE670-1143-4A38-B3FC-9EF48476842D}" presName="spaceRect" presStyleCnt="0"/>
      <dgm:spPr/>
    </dgm:pt>
    <dgm:pt modelId="{00B2981B-5724-490D-88F1-AC6621B273F6}" type="pres">
      <dgm:prSet presAssocID="{0DBBE670-1143-4A38-B3FC-9EF48476842D}" presName="parTx" presStyleLbl="revTx" presStyleIdx="2" presStyleCnt="3">
        <dgm:presLayoutVars>
          <dgm:chMax val="0"/>
          <dgm:chPref val="0"/>
        </dgm:presLayoutVars>
      </dgm:prSet>
      <dgm:spPr/>
    </dgm:pt>
  </dgm:ptLst>
  <dgm:cxnLst>
    <dgm:cxn modelId="{3623FE61-1D79-4AF4-820D-A7341C98F358}" srcId="{DD8171B0-BC59-4E5D-9548-B9AB30DB8797}" destId="{AD9E3B38-9AF2-42D3-8C37-5831D561E3F4}" srcOrd="1" destOrd="0" parTransId="{E3F0EDA8-775B-4FBC-946A-21938089261B}" sibTransId="{69DE232E-2786-4DA4-9AD1-534A477154E5}"/>
    <dgm:cxn modelId="{060AE046-6209-40D1-8638-915D97C384C6}" type="presOf" srcId="{DD8171B0-BC59-4E5D-9548-B9AB30DB8797}" destId="{CD30624C-DC5B-4CD2-8E7F-FD3E3BB9ED04}" srcOrd="0" destOrd="0" presId="urn:microsoft.com/office/officeart/2018/2/layout/IconVerticalSolidList"/>
    <dgm:cxn modelId="{38B3126C-6C73-4EB2-83AE-BCFE5D764C7D}" type="presOf" srcId="{AD9E3B38-9AF2-42D3-8C37-5831D561E3F4}" destId="{E421967B-5E93-41F8-B893-2CF67E7048A9}" srcOrd="0" destOrd="0" presId="urn:microsoft.com/office/officeart/2018/2/layout/IconVerticalSolidList"/>
    <dgm:cxn modelId="{1D87B8A9-7322-4BAD-8B4D-4F5B0D4CF488}" srcId="{DD8171B0-BC59-4E5D-9548-B9AB30DB8797}" destId="{0DBBE670-1143-4A38-B3FC-9EF48476842D}" srcOrd="2" destOrd="0" parTransId="{3F67EBF0-519B-49A1-8384-DC80E9B15524}" sibTransId="{9B802458-0969-4C6B-BEF3-2036B6916DCC}"/>
    <dgm:cxn modelId="{E4F293C9-22FF-4431-977F-113640DA19F0}" srcId="{DD8171B0-BC59-4E5D-9548-B9AB30DB8797}" destId="{9FEFB649-8FEA-4B21-86CC-D863575EA1D5}" srcOrd="0" destOrd="0" parTransId="{F3561801-FCFD-42B0-9013-12622F4A018B}" sibTransId="{545BE18E-B235-4B8F-9D1A-C8B205365B46}"/>
    <dgm:cxn modelId="{5281B8CE-ABA0-466F-88E4-3A1033F43D37}" type="presOf" srcId="{0DBBE670-1143-4A38-B3FC-9EF48476842D}" destId="{00B2981B-5724-490D-88F1-AC6621B273F6}" srcOrd="0" destOrd="0" presId="urn:microsoft.com/office/officeart/2018/2/layout/IconVerticalSolidList"/>
    <dgm:cxn modelId="{978762F9-F4A9-4E23-9A1F-C3EAE0734EF2}" type="presOf" srcId="{9FEFB649-8FEA-4B21-86CC-D863575EA1D5}" destId="{720C509F-A90D-498B-B70F-307446E95D5A}" srcOrd="0" destOrd="0" presId="urn:microsoft.com/office/officeart/2018/2/layout/IconVerticalSolidList"/>
    <dgm:cxn modelId="{F3C79597-5BBE-4A14-8862-A53AD40FA78F}" type="presParOf" srcId="{CD30624C-DC5B-4CD2-8E7F-FD3E3BB9ED04}" destId="{E13CDC67-9464-473C-9788-A811E0F75DD8}" srcOrd="0" destOrd="0" presId="urn:microsoft.com/office/officeart/2018/2/layout/IconVerticalSolidList"/>
    <dgm:cxn modelId="{3DC9E969-E2CF-4DF9-A592-2112C5BB5E0B}" type="presParOf" srcId="{E13CDC67-9464-473C-9788-A811E0F75DD8}" destId="{65B6AA5F-866F-4B6B-8507-B90CE204C8B4}" srcOrd="0" destOrd="0" presId="urn:microsoft.com/office/officeart/2018/2/layout/IconVerticalSolidList"/>
    <dgm:cxn modelId="{E34F9989-EC20-4FF7-9EBA-8C90F2FEBEB6}" type="presParOf" srcId="{E13CDC67-9464-473C-9788-A811E0F75DD8}" destId="{2748BAB4-BC7F-4FEE-B77D-B8EFC9C5521D}" srcOrd="1" destOrd="0" presId="urn:microsoft.com/office/officeart/2018/2/layout/IconVerticalSolidList"/>
    <dgm:cxn modelId="{4950D1FC-084B-4D53-80F2-F9DCD52B3B23}" type="presParOf" srcId="{E13CDC67-9464-473C-9788-A811E0F75DD8}" destId="{F22A4891-5076-4C37-8E47-78D0416965DF}" srcOrd="2" destOrd="0" presId="urn:microsoft.com/office/officeart/2018/2/layout/IconVerticalSolidList"/>
    <dgm:cxn modelId="{80962EF1-E571-4E22-A955-0E361EE5CC41}" type="presParOf" srcId="{E13CDC67-9464-473C-9788-A811E0F75DD8}" destId="{720C509F-A90D-498B-B70F-307446E95D5A}" srcOrd="3" destOrd="0" presId="urn:microsoft.com/office/officeart/2018/2/layout/IconVerticalSolidList"/>
    <dgm:cxn modelId="{CA1EAF2B-623E-480B-8AA3-E8DE69679C2D}" type="presParOf" srcId="{CD30624C-DC5B-4CD2-8E7F-FD3E3BB9ED04}" destId="{DC626269-B6F0-4494-8105-FB197C80F335}" srcOrd="1" destOrd="0" presId="urn:microsoft.com/office/officeart/2018/2/layout/IconVerticalSolidList"/>
    <dgm:cxn modelId="{C8E715EA-9AFC-41CF-B31D-312D328E2F71}" type="presParOf" srcId="{CD30624C-DC5B-4CD2-8E7F-FD3E3BB9ED04}" destId="{F505B6AE-F931-42AB-B537-14DE99B4DD44}" srcOrd="2" destOrd="0" presId="urn:microsoft.com/office/officeart/2018/2/layout/IconVerticalSolidList"/>
    <dgm:cxn modelId="{3B2AD815-3773-4433-B9FF-F65A4D00020A}" type="presParOf" srcId="{F505B6AE-F931-42AB-B537-14DE99B4DD44}" destId="{6417AD9A-EDCB-43FB-91D3-633FC0CB9AAE}" srcOrd="0" destOrd="0" presId="urn:microsoft.com/office/officeart/2018/2/layout/IconVerticalSolidList"/>
    <dgm:cxn modelId="{23FAEBF1-4AD8-42B2-96BE-50BFEFA4305C}" type="presParOf" srcId="{F505B6AE-F931-42AB-B537-14DE99B4DD44}" destId="{D9B996EC-948A-48B8-BCC0-478A258E58F0}" srcOrd="1" destOrd="0" presId="urn:microsoft.com/office/officeart/2018/2/layout/IconVerticalSolidList"/>
    <dgm:cxn modelId="{3884F5F9-5075-4714-BB63-FCC204A10FB8}" type="presParOf" srcId="{F505B6AE-F931-42AB-B537-14DE99B4DD44}" destId="{BDC156A9-D601-4D8F-86A5-099DB10B9E35}" srcOrd="2" destOrd="0" presId="urn:microsoft.com/office/officeart/2018/2/layout/IconVerticalSolidList"/>
    <dgm:cxn modelId="{496633CE-22FD-4CC0-8DCF-5EA626AFB9E7}" type="presParOf" srcId="{F505B6AE-F931-42AB-B537-14DE99B4DD44}" destId="{E421967B-5E93-41F8-B893-2CF67E7048A9}" srcOrd="3" destOrd="0" presId="urn:microsoft.com/office/officeart/2018/2/layout/IconVerticalSolidList"/>
    <dgm:cxn modelId="{C14DB4CB-8177-4326-A8D8-7A95B50DE354}" type="presParOf" srcId="{CD30624C-DC5B-4CD2-8E7F-FD3E3BB9ED04}" destId="{4095D9E7-73F9-464E-B5BC-DC464A2A5620}" srcOrd="3" destOrd="0" presId="urn:microsoft.com/office/officeart/2018/2/layout/IconVerticalSolidList"/>
    <dgm:cxn modelId="{64B56287-5567-4B18-9734-972ED22F1858}" type="presParOf" srcId="{CD30624C-DC5B-4CD2-8E7F-FD3E3BB9ED04}" destId="{4FA800C1-5AAD-4F81-B2D4-3EA564076A85}" srcOrd="4" destOrd="0" presId="urn:microsoft.com/office/officeart/2018/2/layout/IconVerticalSolidList"/>
    <dgm:cxn modelId="{200EBCEF-9DA8-4182-84B3-926DA76EC8FA}" type="presParOf" srcId="{4FA800C1-5AAD-4F81-B2D4-3EA564076A85}" destId="{DF0B8312-191E-4F1E-9BD3-11FA239D37B9}" srcOrd="0" destOrd="0" presId="urn:microsoft.com/office/officeart/2018/2/layout/IconVerticalSolidList"/>
    <dgm:cxn modelId="{770F7EA6-772D-4D23-B09C-46CFA3C06E2B}" type="presParOf" srcId="{4FA800C1-5AAD-4F81-B2D4-3EA564076A85}" destId="{03711D6E-020D-4689-88B2-A453E1ADEA43}" srcOrd="1" destOrd="0" presId="urn:microsoft.com/office/officeart/2018/2/layout/IconVerticalSolidList"/>
    <dgm:cxn modelId="{4AD6DCA4-2F41-41F3-85CC-84F76EBF63A2}" type="presParOf" srcId="{4FA800C1-5AAD-4F81-B2D4-3EA564076A85}" destId="{845D8FA1-C728-4914-A096-F6F96F152144}" srcOrd="2" destOrd="0" presId="urn:microsoft.com/office/officeart/2018/2/layout/IconVerticalSolidList"/>
    <dgm:cxn modelId="{9CD60715-69E3-491B-9204-28FBFA1D5C55}" type="presParOf" srcId="{4FA800C1-5AAD-4F81-B2D4-3EA564076A85}" destId="{00B2981B-5724-490D-88F1-AC6621B273F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A1F970-30D7-4070-BEE9-679626D2EAC4}"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88477B6-195C-435E-9D6B-1F04DE5510EF}">
      <dgm:prSet/>
      <dgm:spPr/>
      <dgm:t>
        <a:bodyPr/>
        <a:lstStyle/>
        <a:p>
          <a:pPr>
            <a:defRPr cap="all"/>
          </a:pPr>
          <a:r>
            <a:rPr lang="en-US"/>
            <a:t>Turn to page 1-11</a:t>
          </a:r>
        </a:p>
      </dgm:t>
    </dgm:pt>
    <dgm:pt modelId="{8AFBEF34-2D40-424B-8C14-F6AD360D7378}" type="parTrans" cxnId="{734F9748-FA57-466C-813B-2E615D324001}">
      <dgm:prSet/>
      <dgm:spPr/>
      <dgm:t>
        <a:bodyPr/>
        <a:lstStyle/>
        <a:p>
          <a:endParaRPr lang="en-US"/>
        </a:p>
      </dgm:t>
    </dgm:pt>
    <dgm:pt modelId="{FF864E0A-E370-4069-BFC0-5C08BDF9ED3E}" type="sibTrans" cxnId="{734F9748-FA57-466C-813B-2E615D324001}">
      <dgm:prSet/>
      <dgm:spPr/>
      <dgm:t>
        <a:bodyPr/>
        <a:lstStyle/>
        <a:p>
          <a:endParaRPr lang="en-US"/>
        </a:p>
      </dgm:t>
    </dgm:pt>
    <dgm:pt modelId="{703BE890-1AA4-4DF5-A81F-E0260D0C5B07}">
      <dgm:prSet/>
      <dgm:spPr/>
      <dgm:t>
        <a:bodyPr/>
        <a:lstStyle/>
        <a:p>
          <a:pPr>
            <a:defRPr cap="all"/>
          </a:pPr>
          <a:r>
            <a:rPr lang="en-US"/>
            <a:t>Review and reflect about your thoughts on each image on the left side</a:t>
          </a:r>
        </a:p>
      </dgm:t>
    </dgm:pt>
    <dgm:pt modelId="{F70A47CA-B4DE-4F3D-8433-7C9CD40B2AEA}" type="parTrans" cxnId="{B478AEC5-6FCA-47BC-A9A1-C3B26BCDC242}">
      <dgm:prSet/>
      <dgm:spPr/>
      <dgm:t>
        <a:bodyPr/>
        <a:lstStyle/>
        <a:p>
          <a:endParaRPr lang="en-US"/>
        </a:p>
      </dgm:t>
    </dgm:pt>
    <dgm:pt modelId="{39F4F725-339D-4A01-8968-D2675EC2E287}" type="sibTrans" cxnId="{B478AEC5-6FCA-47BC-A9A1-C3B26BCDC242}">
      <dgm:prSet/>
      <dgm:spPr/>
      <dgm:t>
        <a:bodyPr/>
        <a:lstStyle/>
        <a:p>
          <a:endParaRPr lang="en-US"/>
        </a:p>
      </dgm:t>
    </dgm:pt>
    <dgm:pt modelId="{A9572A96-E624-41FA-A488-0389056D5A75}">
      <dgm:prSet/>
      <dgm:spPr/>
      <dgm:t>
        <a:bodyPr/>
        <a:lstStyle/>
        <a:p>
          <a:pPr>
            <a:defRPr cap="all"/>
          </a:pPr>
          <a:r>
            <a:rPr lang="en-US"/>
            <a:t>Write your thoughts in the empty box to the right</a:t>
          </a:r>
        </a:p>
      </dgm:t>
    </dgm:pt>
    <dgm:pt modelId="{084CF6FD-20FC-42A1-AEF1-DDCEDA0413F3}" type="parTrans" cxnId="{6B6EB17C-F338-4FDB-A4EA-F2BC4A05DA3D}">
      <dgm:prSet/>
      <dgm:spPr/>
      <dgm:t>
        <a:bodyPr/>
        <a:lstStyle/>
        <a:p>
          <a:endParaRPr lang="en-US"/>
        </a:p>
      </dgm:t>
    </dgm:pt>
    <dgm:pt modelId="{A04B5DFF-A41E-496C-9AFA-B64C53C8952D}" type="sibTrans" cxnId="{6B6EB17C-F338-4FDB-A4EA-F2BC4A05DA3D}">
      <dgm:prSet/>
      <dgm:spPr/>
      <dgm:t>
        <a:bodyPr/>
        <a:lstStyle/>
        <a:p>
          <a:endParaRPr lang="en-US"/>
        </a:p>
      </dgm:t>
    </dgm:pt>
    <dgm:pt modelId="{7F56F6A1-2E2D-44F8-AB20-9B1CB5A330C6}">
      <dgm:prSet/>
      <dgm:spPr/>
      <dgm:t>
        <a:bodyPr/>
        <a:lstStyle/>
        <a:p>
          <a:pPr>
            <a:defRPr cap="all"/>
          </a:pPr>
          <a:r>
            <a:rPr lang="en-US"/>
            <a:t>Return ready to share</a:t>
          </a:r>
        </a:p>
      </dgm:t>
    </dgm:pt>
    <dgm:pt modelId="{10C5E9B5-7A42-485D-B784-853338EB9CB0}" type="parTrans" cxnId="{E0D5B4E5-2BD8-4810-BFD0-99B9A8BE0566}">
      <dgm:prSet/>
      <dgm:spPr/>
      <dgm:t>
        <a:bodyPr/>
        <a:lstStyle/>
        <a:p>
          <a:endParaRPr lang="en-US"/>
        </a:p>
      </dgm:t>
    </dgm:pt>
    <dgm:pt modelId="{BD0E62C2-DE1D-44C0-8FAF-C4C55CDDE5B6}" type="sibTrans" cxnId="{E0D5B4E5-2BD8-4810-BFD0-99B9A8BE0566}">
      <dgm:prSet/>
      <dgm:spPr/>
      <dgm:t>
        <a:bodyPr/>
        <a:lstStyle/>
        <a:p>
          <a:endParaRPr lang="en-US"/>
        </a:p>
      </dgm:t>
    </dgm:pt>
    <dgm:pt modelId="{79F4AD37-B7D5-442B-8A12-67FCC9180B1E}" type="pres">
      <dgm:prSet presAssocID="{57A1F970-30D7-4070-BEE9-679626D2EAC4}" presName="root" presStyleCnt="0">
        <dgm:presLayoutVars>
          <dgm:dir/>
          <dgm:resizeHandles val="exact"/>
        </dgm:presLayoutVars>
      </dgm:prSet>
      <dgm:spPr/>
    </dgm:pt>
    <dgm:pt modelId="{090D87DE-3990-485C-894C-3EA59764EAF3}" type="pres">
      <dgm:prSet presAssocID="{F88477B6-195C-435E-9D6B-1F04DE5510EF}" presName="compNode" presStyleCnt="0"/>
      <dgm:spPr/>
    </dgm:pt>
    <dgm:pt modelId="{8AEF92AE-B520-418F-B49F-FFEFD21D6A15}" type="pres">
      <dgm:prSet presAssocID="{F88477B6-195C-435E-9D6B-1F04DE5510EF}" presName="iconBgRect" presStyleLbl="bgShp" presStyleIdx="0" presStyleCnt="4"/>
      <dgm:spPr>
        <a:prstGeom prst="round2DiagRect">
          <a:avLst>
            <a:gd name="adj1" fmla="val 29727"/>
            <a:gd name="adj2" fmla="val 0"/>
          </a:avLst>
        </a:prstGeom>
      </dgm:spPr>
    </dgm:pt>
    <dgm:pt modelId="{AE24662E-84CB-452F-B323-62C4E2BA937D}" type="pres">
      <dgm:prSet presAssocID="{F88477B6-195C-435E-9D6B-1F04DE5510E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per"/>
        </a:ext>
      </dgm:extLst>
    </dgm:pt>
    <dgm:pt modelId="{D4DB8830-C2E7-4890-9299-C8525394A1D1}" type="pres">
      <dgm:prSet presAssocID="{F88477B6-195C-435E-9D6B-1F04DE5510EF}" presName="spaceRect" presStyleCnt="0"/>
      <dgm:spPr/>
    </dgm:pt>
    <dgm:pt modelId="{EB454118-4107-4FAF-9DC8-610BFD6814E1}" type="pres">
      <dgm:prSet presAssocID="{F88477B6-195C-435E-9D6B-1F04DE5510EF}" presName="textRect" presStyleLbl="revTx" presStyleIdx="0" presStyleCnt="4">
        <dgm:presLayoutVars>
          <dgm:chMax val="1"/>
          <dgm:chPref val="1"/>
        </dgm:presLayoutVars>
      </dgm:prSet>
      <dgm:spPr/>
    </dgm:pt>
    <dgm:pt modelId="{9C3A9854-5E5B-4596-9BEE-90192D10A611}" type="pres">
      <dgm:prSet presAssocID="{FF864E0A-E370-4069-BFC0-5C08BDF9ED3E}" presName="sibTrans" presStyleCnt="0"/>
      <dgm:spPr/>
    </dgm:pt>
    <dgm:pt modelId="{46DA147D-7F40-4108-9608-5DC388604F12}" type="pres">
      <dgm:prSet presAssocID="{703BE890-1AA4-4DF5-A81F-E0260D0C5B07}" presName="compNode" presStyleCnt="0"/>
      <dgm:spPr/>
    </dgm:pt>
    <dgm:pt modelId="{31ACFF9A-9BBE-4DE8-BF39-8FCFDE46DCF6}" type="pres">
      <dgm:prSet presAssocID="{703BE890-1AA4-4DF5-A81F-E0260D0C5B07}" presName="iconBgRect" presStyleLbl="bgShp" presStyleIdx="1" presStyleCnt="4"/>
      <dgm:spPr>
        <a:prstGeom prst="round2DiagRect">
          <a:avLst>
            <a:gd name="adj1" fmla="val 29727"/>
            <a:gd name="adj2" fmla="val 0"/>
          </a:avLst>
        </a:prstGeom>
      </dgm:spPr>
    </dgm:pt>
    <dgm:pt modelId="{49F76DF2-3A20-409F-8AFD-E32571D3441E}" type="pres">
      <dgm:prSet presAssocID="{703BE890-1AA4-4DF5-A81F-E0260D0C5B0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ought bubble"/>
        </a:ext>
      </dgm:extLst>
    </dgm:pt>
    <dgm:pt modelId="{58882A55-1874-4866-BAB0-06BF164B956E}" type="pres">
      <dgm:prSet presAssocID="{703BE890-1AA4-4DF5-A81F-E0260D0C5B07}" presName="spaceRect" presStyleCnt="0"/>
      <dgm:spPr/>
    </dgm:pt>
    <dgm:pt modelId="{5B6302E4-0A85-4C9C-B624-481459AD234C}" type="pres">
      <dgm:prSet presAssocID="{703BE890-1AA4-4DF5-A81F-E0260D0C5B07}" presName="textRect" presStyleLbl="revTx" presStyleIdx="1" presStyleCnt="4">
        <dgm:presLayoutVars>
          <dgm:chMax val="1"/>
          <dgm:chPref val="1"/>
        </dgm:presLayoutVars>
      </dgm:prSet>
      <dgm:spPr/>
    </dgm:pt>
    <dgm:pt modelId="{B4B63074-4A40-4273-BCDC-35323699C312}" type="pres">
      <dgm:prSet presAssocID="{39F4F725-339D-4A01-8968-D2675EC2E287}" presName="sibTrans" presStyleCnt="0"/>
      <dgm:spPr/>
    </dgm:pt>
    <dgm:pt modelId="{A49EE455-BFBE-4815-9401-1598B2612D29}" type="pres">
      <dgm:prSet presAssocID="{A9572A96-E624-41FA-A488-0389056D5A75}" presName="compNode" presStyleCnt="0"/>
      <dgm:spPr/>
    </dgm:pt>
    <dgm:pt modelId="{D982054E-B9DC-4644-89D5-887088FF772E}" type="pres">
      <dgm:prSet presAssocID="{A9572A96-E624-41FA-A488-0389056D5A75}" presName="iconBgRect" presStyleLbl="bgShp" presStyleIdx="2" presStyleCnt="4"/>
      <dgm:spPr>
        <a:prstGeom prst="round2DiagRect">
          <a:avLst>
            <a:gd name="adj1" fmla="val 29727"/>
            <a:gd name="adj2" fmla="val 0"/>
          </a:avLst>
        </a:prstGeom>
      </dgm:spPr>
    </dgm:pt>
    <dgm:pt modelId="{1DF1E3E0-AC0D-4FF3-89DE-2F8C195BCD9D}" type="pres">
      <dgm:prSet presAssocID="{A9572A96-E624-41FA-A488-0389056D5A7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5202C4E5-6F59-4C68-BEFB-993E4D401D9E}" type="pres">
      <dgm:prSet presAssocID="{A9572A96-E624-41FA-A488-0389056D5A75}" presName="spaceRect" presStyleCnt="0"/>
      <dgm:spPr/>
    </dgm:pt>
    <dgm:pt modelId="{9F42259A-E0D6-42A8-8DE4-2C762EE6BD38}" type="pres">
      <dgm:prSet presAssocID="{A9572A96-E624-41FA-A488-0389056D5A75}" presName="textRect" presStyleLbl="revTx" presStyleIdx="2" presStyleCnt="4">
        <dgm:presLayoutVars>
          <dgm:chMax val="1"/>
          <dgm:chPref val="1"/>
        </dgm:presLayoutVars>
      </dgm:prSet>
      <dgm:spPr/>
    </dgm:pt>
    <dgm:pt modelId="{DC8AE2B1-FC70-46D2-BE22-55372CB322E7}" type="pres">
      <dgm:prSet presAssocID="{A04B5DFF-A41E-496C-9AFA-B64C53C8952D}" presName="sibTrans" presStyleCnt="0"/>
      <dgm:spPr/>
    </dgm:pt>
    <dgm:pt modelId="{28EA8BD0-797B-4A0C-84FB-9EB145A90285}" type="pres">
      <dgm:prSet presAssocID="{7F56F6A1-2E2D-44F8-AB20-9B1CB5A330C6}" presName="compNode" presStyleCnt="0"/>
      <dgm:spPr/>
    </dgm:pt>
    <dgm:pt modelId="{562F8F2B-3D35-4DE3-8393-7A784034404D}" type="pres">
      <dgm:prSet presAssocID="{7F56F6A1-2E2D-44F8-AB20-9B1CB5A330C6}" presName="iconBgRect" presStyleLbl="bgShp" presStyleIdx="3" presStyleCnt="4"/>
      <dgm:spPr>
        <a:prstGeom prst="round2DiagRect">
          <a:avLst>
            <a:gd name="adj1" fmla="val 29727"/>
            <a:gd name="adj2" fmla="val 0"/>
          </a:avLst>
        </a:prstGeom>
      </dgm:spPr>
    </dgm:pt>
    <dgm:pt modelId="{30562D87-851A-4865-A686-FB5EF1958E32}" type="pres">
      <dgm:prSet presAssocID="{7F56F6A1-2E2D-44F8-AB20-9B1CB5A330C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hare"/>
        </a:ext>
      </dgm:extLst>
    </dgm:pt>
    <dgm:pt modelId="{259F457D-E7D1-4169-BC18-CD2282221581}" type="pres">
      <dgm:prSet presAssocID="{7F56F6A1-2E2D-44F8-AB20-9B1CB5A330C6}" presName="spaceRect" presStyleCnt="0"/>
      <dgm:spPr/>
    </dgm:pt>
    <dgm:pt modelId="{C61430B8-C7A1-4449-852A-730D693FA8CC}" type="pres">
      <dgm:prSet presAssocID="{7F56F6A1-2E2D-44F8-AB20-9B1CB5A330C6}" presName="textRect" presStyleLbl="revTx" presStyleIdx="3" presStyleCnt="4">
        <dgm:presLayoutVars>
          <dgm:chMax val="1"/>
          <dgm:chPref val="1"/>
        </dgm:presLayoutVars>
      </dgm:prSet>
      <dgm:spPr/>
    </dgm:pt>
  </dgm:ptLst>
  <dgm:cxnLst>
    <dgm:cxn modelId="{FCF68619-A9C6-4729-93A8-A60C11F2E6E8}" type="presOf" srcId="{57A1F970-30D7-4070-BEE9-679626D2EAC4}" destId="{79F4AD37-B7D5-442B-8A12-67FCC9180B1E}" srcOrd="0" destOrd="0" presId="urn:microsoft.com/office/officeart/2018/5/layout/IconLeafLabelList"/>
    <dgm:cxn modelId="{0FB11463-FDD0-459C-831C-B9B2B6CB6C16}" type="presOf" srcId="{F88477B6-195C-435E-9D6B-1F04DE5510EF}" destId="{EB454118-4107-4FAF-9DC8-610BFD6814E1}" srcOrd="0" destOrd="0" presId="urn:microsoft.com/office/officeart/2018/5/layout/IconLeafLabelList"/>
    <dgm:cxn modelId="{C6443363-2893-41DC-803F-345B97B40764}" type="presOf" srcId="{7F56F6A1-2E2D-44F8-AB20-9B1CB5A330C6}" destId="{C61430B8-C7A1-4449-852A-730D693FA8CC}" srcOrd="0" destOrd="0" presId="urn:microsoft.com/office/officeart/2018/5/layout/IconLeafLabelList"/>
    <dgm:cxn modelId="{734F9748-FA57-466C-813B-2E615D324001}" srcId="{57A1F970-30D7-4070-BEE9-679626D2EAC4}" destId="{F88477B6-195C-435E-9D6B-1F04DE5510EF}" srcOrd="0" destOrd="0" parTransId="{8AFBEF34-2D40-424B-8C14-F6AD360D7378}" sibTransId="{FF864E0A-E370-4069-BFC0-5C08BDF9ED3E}"/>
    <dgm:cxn modelId="{31392D4D-FD98-46BB-B519-F78483726318}" type="presOf" srcId="{703BE890-1AA4-4DF5-A81F-E0260D0C5B07}" destId="{5B6302E4-0A85-4C9C-B624-481459AD234C}" srcOrd="0" destOrd="0" presId="urn:microsoft.com/office/officeart/2018/5/layout/IconLeafLabelList"/>
    <dgm:cxn modelId="{6B6EB17C-F338-4FDB-A4EA-F2BC4A05DA3D}" srcId="{57A1F970-30D7-4070-BEE9-679626D2EAC4}" destId="{A9572A96-E624-41FA-A488-0389056D5A75}" srcOrd="2" destOrd="0" parTransId="{084CF6FD-20FC-42A1-AEF1-DDCEDA0413F3}" sibTransId="{A04B5DFF-A41E-496C-9AFA-B64C53C8952D}"/>
    <dgm:cxn modelId="{50AC3191-3FAE-4041-8F46-8AB7C09C94F7}" type="presOf" srcId="{A9572A96-E624-41FA-A488-0389056D5A75}" destId="{9F42259A-E0D6-42A8-8DE4-2C762EE6BD38}" srcOrd="0" destOrd="0" presId="urn:microsoft.com/office/officeart/2018/5/layout/IconLeafLabelList"/>
    <dgm:cxn modelId="{B478AEC5-6FCA-47BC-A9A1-C3B26BCDC242}" srcId="{57A1F970-30D7-4070-BEE9-679626D2EAC4}" destId="{703BE890-1AA4-4DF5-A81F-E0260D0C5B07}" srcOrd="1" destOrd="0" parTransId="{F70A47CA-B4DE-4F3D-8433-7C9CD40B2AEA}" sibTransId="{39F4F725-339D-4A01-8968-D2675EC2E287}"/>
    <dgm:cxn modelId="{E0D5B4E5-2BD8-4810-BFD0-99B9A8BE0566}" srcId="{57A1F970-30D7-4070-BEE9-679626D2EAC4}" destId="{7F56F6A1-2E2D-44F8-AB20-9B1CB5A330C6}" srcOrd="3" destOrd="0" parTransId="{10C5E9B5-7A42-485D-B784-853338EB9CB0}" sibTransId="{BD0E62C2-DE1D-44C0-8FAF-C4C55CDDE5B6}"/>
    <dgm:cxn modelId="{451D618A-1BEE-4481-9EB9-00AA0BF8732F}" type="presParOf" srcId="{79F4AD37-B7D5-442B-8A12-67FCC9180B1E}" destId="{090D87DE-3990-485C-894C-3EA59764EAF3}" srcOrd="0" destOrd="0" presId="urn:microsoft.com/office/officeart/2018/5/layout/IconLeafLabelList"/>
    <dgm:cxn modelId="{2FAFFC58-1B17-48A7-9731-F636268BB538}" type="presParOf" srcId="{090D87DE-3990-485C-894C-3EA59764EAF3}" destId="{8AEF92AE-B520-418F-B49F-FFEFD21D6A15}" srcOrd="0" destOrd="0" presId="urn:microsoft.com/office/officeart/2018/5/layout/IconLeafLabelList"/>
    <dgm:cxn modelId="{ABBF76D1-3DD9-4E9E-B68B-2212AD9B16B8}" type="presParOf" srcId="{090D87DE-3990-485C-894C-3EA59764EAF3}" destId="{AE24662E-84CB-452F-B323-62C4E2BA937D}" srcOrd="1" destOrd="0" presId="urn:microsoft.com/office/officeart/2018/5/layout/IconLeafLabelList"/>
    <dgm:cxn modelId="{9F80635F-20A7-4F6D-8122-87EA1DB386AC}" type="presParOf" srcId="{090D87DE-3990-485C-894C-3EA59764EAF3}" destId="{D4DB8830-C2E7-4890-9299-C8525394A1D1}" srcOrd="2" destOrd="0" presId="urn:microsoft.com/office/officeart/2018/5/layout/IconLeafLabelList"/>
    <dgm:cxn modelId="{F1C5C954-7272-4D90-ADEA-DAA9632FE1E4}" type="presParOf" srcId="{090D87DE-3990-485C-894C-3EA59764EAF3}" destId="{EB454118-4107-4FAF-9DC8-610BFD6814E1}" srcOrd="3" destOrd="0" presId="urn:microsoft.com/office/officeart/2018/5/layout/IconLeafLabelList"/>
    <dgm:cxn modelId="{44335803-A8BB-4CAA-B5B9-86F0EB71474A}" type="presParOf" srcId="{79F4AD37-B7D5-442B-8A12-67FCC9180B1E}" destId="{9C3A9854-5E5B-4596-9BEE-90192D10A611}" srcOrd="1" destOrd="0" presId="urn:microsoft.com/office/officeart/2018/5/layout/IconLeafLabelList"/>
    <dgm:cxn modelId="{F8765A1C-E873-4583-8784-AE6E7CDB1E58}" type="presParOf" srcId="{79F4AD37-B7D5-442B-8A12-67FCC9180B1E}" destId="{46DA147D-7F40-4108-9608-5DC388604F12}" srcOrd="2" destOrd="0" presId="urn:microsoft.com/office/officeart/2018/5/layout/IconLeafLabelList"/>
    <dgm:cxn modelId="{EFBA440F-D8EF-42C5-982B-35C46CF4DDF4}" type="presParOf" srcId="{46DA147D-7F40-4108-9608-5DC388604F12}" destId="{31ACFF9A-9BBE-4DE8-BF39-8FCFDE46DCF6}" srcOrd="0" destOrd="0" presId="urn:microsoft.com/office/officeart/2018/5/layout/IconLeafLabelList"/>
    <dgm:cxn modelId="{7BC32F34-5CD8-48D4-85EE-0F39D366973C}" type="presParOf" srcId="{46DA147D-7F40-4108-9608-5DC388604F12}" destId="{49F76DF2-3A20-409F-8AFD-E32571D3441E}" srcOrd="1" destOrd="0" presId="urn:microsoft.com/office/officeart/2018/5/layout/IconLeafLabelList"/>
    <dgm:cxn modelId="{387DFCA5-C085-47F6-93CD-94EBAA5AC3FE}" type="presParOf" srcId="{46DA147D-7F40-4108-9608-5DC388604F12}" destId="{58882A55-1874-4866-BAB0-06BF164B956E}" srcOrd="2" destOrd="0" presId="urn:microsoft.com/office/officeart/2018/5/layout/IconLeafLabelList"/>
    <dgm:cxn modelId="{3111F9AC-CB53-40F4-832C-35818F73E189}" type="presParOf" srcId="{46DA147D-7F40-4108-9608-5DC388604F12}" destId="{5B6302E4-0A85-4C9C-B624-481459AD234C}" srcOrd="3" destOrd="0" presId="urn:microsoft.com/office/officeart/2018/5/layout/IconLeafLabelList"/>
    <dgm:cxn modelId="{44D59AF8-3D46-4BE2-90F4-91F565B41A5C}" type="presParOf" srcId="{79F4AD37-B7D5-442B-8A12-67FCC9180B1E}" destId="{B4B63074-4A40-4273-BCDC-35323699C312}" srcOrd="3" destOrd="0" presId="urn:microsoft.com/office/officeart/2018/5/layout/IconLeafLabelList"/>
    <dgm:cxn modelId="{BD491792-A8FA-4D40-A356-463F647AC3C8}" type="presParOf" srcId="{79F4AD37-B7D5-442B-8A12-67FCC9180B1E}" destId="{A49EE455-BFBE-4815-9401-1598B2612D29}" srcOrd="4" destOrd="0" presId="urn:microsoft.com/office/officeart/2018/5/layout/IconLeafLabelList"/>
    <dgm:cxn modelId="{E7AF8E5C-7047-4375-B240-2B9E4157215A}" type="presParOf" srcId="{A49EE455-BFBE-4815-9401-1598B2612D29}" destId="{D982054E-B9DC-4644-89D5-887088FF772E}" srcOrd="0" destOrd="0" presId="urn:microsoft.com/office/officeart/2018/5/layout/IconLeafLabelList"/>
    <dgm:cxn modelId="{262A2E01-F39E-41C8-8274-5F4ACAA4CCFB}" type="presParOf" srcId="{A49EE455-BFBE-4815-9401-1598B2612D29}" destId="{1DF1E3E0-AC0D-4FF3-89DE-2F8C195BCD9D}" srcOrd="1" destOrd="0" presId="urn:microsoft.com/office/officeart/2018/5/layout/IconLeafLabelList"/>
    <dgm:cxn modelId="{A7FFC96C-D598-4281-818A-E261A8AC4FD4}" type="presParOf" srcId="{A49EE455-BFBE-4815-9401-1598B2612D29}" destId="{5202C4E5-6F59-4C68-BEFB-993E4D401D9E}" srcOrd="2" destOrd="0" presId="urn:microsoft.com/office/officeart/2018/5/layout/IconLeafLabelList"/>
    <dgm:cxn modelId="{31820FBC-98ED-4407-9576-F55649831B99}" type="presParOf" srcId="{A49EE455-BFBE-4815-9401-1598B2612D29}" destId="{9F42259A-E0D6-42A8-8DE4-2C762EE6BD38}" srcOrd="3" destOrd="0" presId="urn:microsoft.com/office/officeart/2018/5/layout/IconLeafLabelList"/>
    <dgm:cxn modelId="{9CBAA053-BEC2-45C5-A783-89B79D1B3B3D}" type="presParOf" srcId="{79F4AD37-B7D5-442B-8A12-67FCC9180B1E}" destId="{DC8AE2B1-FC70-46D2-BE22-55372CB322E7}" srcOrd="5" destOrd="0" presId="urn:microsoft.com/office/officeart/2018/5/layout/IconLeafLabelList"/>
    <dgm:cxn modelId="{C7EC9912-C04B-4056-A784-90C20868DB60}" type="presParOf" srcId="{79F4AD37-B7D5-442B-8A12-67FCC9180B1E}" destId="{28EA8BD0-797B-4A0C-84FB-9EB145A90285}" srcOrd="6" destOrd="0" presId="urn:microsoft.com/office/officeart/2018/5/layout/IconLeafLabelList"/>
    <dgm:cxn modelId="{63F16E7B-3816-440F-8D19-36D8B8A4410E}" type="presParOf" srcId="{28EA8BD0-797B-4A0C-84FB-9EB145A90285}" destId="{562F8F2B-3D35-4DE3-8393-7A784034404D}" srcOrd="0" destOrd="0" presId="urn:microsoft.com/office/officeart/2018/5/layout/IconLeafLabelList"/>
    <dgm:cxn modelId="{462FCDFB-6332-4642-84AC-FAEC89FE0E7F}" type="presParOf" srcId="{28EA8BD0-797B-4A0C-84FB-9EB145A90285}" destId="{30562D87-851A-4865-A686-FB5EF1958E32}" srcOrd="1" destOrd="0" presId="urn:microsoft.com/office/officeart/2018/5/layout/IconLeafLabelList"/>
    <dgm:cxn modelId="{0B96FD95-CC2E-447A-B664-1E9C5C40769F}" type="presParOf" srcId="{28EA8BD0-797B-4A0C-84FB-9EB145A90285}" destId="{259F457D-E7D1-4169-BC18-CD2282221581}" srcOrd="2" destOrd="0" presId="urn:microsoft.com/office/officeart/2018/5/layout/IconLeafLabelList"/>
    <dgm:cxn modelId="{1B797715-9FC6-4B48-AA71-7AB19381A4B1}" type="presParOf" srcId="{28EA8BD0-797B-4A0C-84FB-9EB145A90285}" destId="{C61430B8-C7A1-4449-852A-730D693FA8CC}"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6AA5F-866F-4B6B-8507-B90CE204C8B4}">
      <dsp:nvSpPr>
        <dsp:cNvPr id="0" name=""/>
        <dsp:cNvSpPr/>
      </dsp:nvSpPr>
      <dsp:spPr>
        <a:xfrm>
          <a:off x="0" y="703"/>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48BAB4-BC7F-4FEE-B77D-B8EFC9C5521D}">
      <dsp:nvSpPr>
        <dsp:cNvPr id="0" name=""/>
        <dsp:cNvSpPr/>
      </dsp:nvSpPr>
      <dsp:spPr>
        <a:xfrm>
          <a:off x="497659" y="370863"/>
          <a:ext cx="904835" cy="9048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0C509F-A90D-498B-B70F-307446E95D5A}">
      <dsp:nvSpPr>
        <dsp:cNvPr id="0" name=""/>
        <dsp:cNvSpPr/>
      </dsp:nvSpPr>
      <dsp:spPr>
        <a:xfrm>
          <a:off x="1900154" y="703"/>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1111250">
            <a:lnSpc>
              <a:spcPct val="90000"/>
            </a:lnSpc>
            <a:spcBef>
              <a:spcPct val="0"/>
            </a:spcBef>
            <a:spcAft>
              <a:spcPct val="35000"/>
            </a:spcAft>
            <a:buNone/>
          </a:pPr>
          <a:r>
            <a:rPr lang="en-US" sz="2500" kern="1200"/>
            <a:t>Read pages 1-6 and 1-7</a:t>
          </a:r>
        </a:p>
      </dsp:txBody>
      <dsp:txXfrm>
        <a:off x="1900154" y="703"/>
        <a:ext cx="4473659" cy="1645155"/>
      </dsp:txXfrm>
    </dsp:sp>
    <dsp:sp modelId="{6417AD9A-EDCB-43FB-91D3-633FC0CB9AAE}">
      <dsp:nvSpPr>
        <dsp:cNvPr id="0" name=""/>
        <dsp:cNvSpPr/>
      </dsp:nvSpPr>
      <dsp:spPr>
        <a:xfrm>
          <a:off x="0" y="2057147"/>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B996EC-948A-48B8-BCC0-478A258E58F0}">
      <dsp:nvSpPr>
        <dsp:cNvPr id="0" name=""/>
        <dsp:cNvSpPr/>
      </dsp:nvSpPr>
      <dsp:spPr>
        <a:xfrm>
          <a:off x="497659" y="2427307"/>
          <a:ext cx="904835" cy="904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21967B-5E93-41F8-B893-2CF67E7048A9}">
      <dsp:nvSpPr>
        <dsp:cNvPr id="0" name=""/>
        <dsp:cNvSpPr/>
      </dsp:nvSpPr>
      <dsp:spPr>
        <a:xfrm>
          <a:off x="1900154" y="2057147"/>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1111250">
            <a:lnSpc>
              <a:spcPct val="90000"/>
            </a:lnSpc>
            <a:spcBef>
              <a:spcPct val="0"/>
            </a:spcBef>
            <a:spcAft>
              <a:spcPct val="35000"/>
            </a:spcAft>
            <a:buNone/>
          </a:pPr>
          <a:r>
            <a:rPr lang="en-US" sz="2500" kern="1200"/>
            <a:t>Complete </a:t>
          </a:r>
          <a:r>
            <a:rPr lang="en-US" sz="2500" b="1" u="sng" kern="1200"/>
            <a:t>Personal Learning Plan</a:t>
          </a:r>
          <a:r>
            <a:rPr lang="en-US" sz="2500" u="sng" kern="1200"/>
            <a:t> </a:t>
          </a:r>
          <a:r>
            <a:rPr lang="en-US" sz="2500" kern="1200"/>
            <a:t>on  page 1-8</a:t>
          </a:r>
        </a:p>
      </dsp:txBody>
      <dsp:txXfrm>
        <a:off x="1900154" y="2057147"/>
        <a:ext cx="4473659" cy="1645155"/>
      </dsp:txXfrm>
    </dsp:sp>
    <dsp:sp modelId="{DF0B8312-191E-4F1E-9BD3-11FA239D37B9}">
      <dsp:nvSpPr>
        <dsp:cNvPr id="0" name=""/>
        <dsp:cNvSpPr/>
      </dsp:nvSpPr>
      <dsp:spPr>
        <a:xfrm>
          <a:off x="0" y="4113591"/>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711D6E-020D-4689-88B2-A453E1ADEA43}">
      <dsp:nvSpPr>
        <dsp:cNvPr id="0" name=""/>
        <dsp:cNvSpPr/>
      </dsp:nvSpPr>
      <dsp:spPr>
        <a:xfrm>
          <a:off x="497659" y="4483751"/>
          <a:ext cx="904835" cy="9048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B2981B-5724-490D-88F1-AC6621B273F6}">
      <dsp:nvSpPr>
        <dsp:cNvPr id="0" name=""/>
        <dsp:cNvSpPr/>
      </dsp:nvSpPr>
      <dsp:spPr>
        <a:xfrm>
          <a:off x="1900154" y="4113591"/>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1111250">
            <a:lnSpc>
              <a:spcPct val="90000"/>
            </a:lnSpc>
            <a:spcBef>
              <a:spcPct val="0"/>
            </a:spcBef>
            <a:spcAft>
              <a:spcPct val="35000"/>
            </a:spcAft>
            <a:buNone/>
          </a:pPr>
          <a:r>
            <a:rPr lang="en-US" sz="2500" kern="1200"/>
            <a:t>Return ready to share</a:t>
          </a:r>
        </a:p>
      </dsp:txBody>
      <dsp:txXfrm>
        <a:off x="1900154" y="4113591"/>
        <a:ext cx="4473659" cy="16451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F92AE-B520-418F-B49F-FFEFD21D6A15}">
      <dsp:nvSpPr>
        <dsp:cNvPr id="0" name=""/>
        <dsp:cNvSpPr/>
      </dsp:nvSpPr>
      <dsp:spPr>
        <a:xfrm>
          <a:off x="1197707" y="98089"/>
          <a:ext cx="1359564" cy="1359564"/>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24662E-84CB-452F-B323-62C4E2BA937D}">
      <dsp:nvSpPr>
        <dsp:cNvPr id="0" name=""/>
        <dsp:cNvSpPr/>
      </dsp:nvSpPr>
      <dsp:spPr>
        <a:xfrm>
          <a:off x="1487450" y="387832"/>
          <a:ext cx="780078" cy="780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454118-4107-4FAF-9DC8-610BFD6814E1}">
      <dsp:nvSpPr>
        <dsp:cNvPr id="0" name=""/>
        <dsp:cNvSpPr/>
      </dsp:nvSpPr>
      <dsp:spPr>
        <a:xfrm>
          <a:off x="763092" y="1881125"/>
          <a:ext cx="222879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Turn to page 1-11</a:t>
          </a:r>
        </a:p>
      </dsp:txBody>
      <dsp:txXfrm>
        <a:off x="763092" y="1881125"/>
        <a:ext cx="2228795" cy="720000"/>
      </dsp:txXfrm>
    </dsp:sp>
    <dsp:sp modelId="{31ACFF9A-9BBE-4DE8-BF39-8FCFDE46DCF6}">
      <dsp:nvSpPr>
        <dsp:cNvPr id="0" name=""/>
        <dsp:cNvSpPr/>
      </dsp:nvSpPr>
      <dsp:spPr>
        <a:xfrm>
          <a:off x="3816541" y="98089"/>
          <a:ext cx="1359564" cy="135956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F76DF2-3A20-409F-8AFD-E32571D3441E}">
      <dsp:nvSpPr>
        <dsp:cNvPr id="0" name=""/>
        <dsp:cNvSpPr/>
      </dsp:nvSpPr>
      <dsp:spPr>
        <a:xfrm>
          <a:off x="4106284" y="387832"/>
          <a:ext cx="780078" cy="780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6302E4-0A85-4C9C-B624-481459AD234C}">
      <dsp:nvSpPr>
        <dsp:cNvPr id="0" name=""/>
        <dsp:cNvSpPr/>
      </dsp:nvSpPr>
      <dsp:spPr>
        <a:xfrm>
          <a:off x="3381926" y="1881125"/>
          <a:ext cx="222879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Review and reflect about your thoughts on each image on the left side</a:t>
          </a:r>
        </a:p>
      </dsp:txBody>
      <dsp:txXfrm>
        <a:off x="3381926" y="1881125"/>
        <a:ext cx="2228795" cy="720000"/>
      </dsp:txXfrm>
    </dsp:sp>
    <dsp:sp modelId="{D982054E-B9DC-4644-89D5-887088FF772E}">
      <dsp:nvSpPr>
        <dsp:cNvPr id="0" name=""/>
        <dsp:cNvSpPr/>
      </dsp:nvSpPr>
      <dsp:spPr>
        <a:xfrm>
          <a:off x="1197707" y="3158324"/>
          <a:ext cx="1359564" cy="1359564"/>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F1E3E0-AC0D-4FF3-89DE-2F8C195BCD9D}">
      <dsp:nvSpPr>
        <dsp:cNvPr id="0" name=""/>
        <dsp:cNvSpPr/>
      </dsp:nvSpPr>
      <dsp:spPr>
        <a:xfrm>
          <a:off x="1487450" y="3448067"/>
          <a:ext cx="780078" cy="780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42259A-E0D6-42A8-8DE4-2C762EE6BD38}">
      <dsp:nvSpPr>
        <dsp:cNvPr id="0" name=""/>
        <dsp:cNvSpPr/>
      </dsp:nvSpPr>
      <dsp:spPr>
        <a:xfrm>
          <a:off x="763092" y="4941360"/>
          <a:ext cx="222879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Write your thoughts in the empty box to the right</a:t>
          </a:r>
        </a:p>
      </dsp:txBody>
      <dsp:txXfrm>
        <a:off x="763092" y="4941360"/>
        <a:ext cx="2228795" cy="720000"/>
      </dsp:txXfrm>
    </dsp:sp>
    <dsp:sp modelId="{562F8F2B-3D35-4DE3-8393-7A784034404D}">
      <dsp:nvSpPr>
        <dsp:cNvPr id="0" name=""/>
        <dsp:cNvSpPr/>
      </dsp:nvSpPr>
      <dsp:spPr>
        <a:xfrm>
          <a:off x="3816541" y="3158324"/>
          <a:ext cx="1359564" cy="1359564"/>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562D87-851A-4865-A686-FB5EF1958E32}">
      <dsp:nvSpPr>
        <dsp:cNvPr id="0" name=""/>
        <dsp:cNvSpPr/>
      </dsp:nvSpPr>
      <dsp:spPr>
        <a:xfrm>
          <a:off x="4106284" y="3448067"/>
          <a:ext cx="780078" cy="7800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1430B8-C7A1-4449-852A-730D693FA8CC}">
      <dsp:nvSpPr>
        <dsp:cNvPr id="0" name=""/>
        <dsp:cNvSpPr/>
      </dsp:nvSpPr>
      <dsp:spPr>
        <a:xfrm>
          <a:off x="3381926" y="4941360"/>
          <a:ext cx="222879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Return ready to share</a:t>
          </a:r>
        </a:p>
      </dsp:txBody>
      <dsp:txXfrm>
        <a:off x="3381926" y="4941360"/>
        <a:ext cx="2228795"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F8D0C-065D-40BC-856D-F9A3975700BD}" type="datetimeFigureOut">
              <a:rPr lang="en-US"/>
              <a:t>3/29/2023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CDDD0-9020-4348-8EB2-453787C6F5A7}" type="slidenum">
              <a:rPr lang="en-US"/>
              <a:t>‹#›</a:t>
            </a:fld>
            <a:endParaRPr lang="en-US"/>
          </a:p>
        </p:txBody>
      </p:sp>
    </p:spTree>
    <p:extLst>
      <p:ext uri="{BB962C8B-B14F-4D97-AF65-F5344CB8AC3E}">
        <p14:creationId xmlns:p14="http://schemas.microsoft.com/office/powerpoint/2010/main" val="359056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 Print and place in binder on quality paper</a:t>
            </a:r>
          </a:p>
          <a:p>
            <a:r>
              <a:rPr lang="en-US">
                <a:cs typeface="Calibri"/>
              </a:rPr>
              <a:t>2. Take notes</a:t>
            </a:r>
            <a:endParaRPr lang="en-US" dirty="0">
              <a:cs typeface="Calibri"/>
            </a:endParaRPr>
          </a:p>
          <a:p>
            <a:r>
              <a:rPr lang="en-US">
                <a:cs typeface="Calibri"/>
              </a:rPr>
              <a:t>3.  </a:t>
            </a:r>
            <a:endParaRPr lang="en-US" dirty="0">
              <a:cs typeface="Calibri"/>
            </a:endParaRPr>
          </a:p>
        </p:txBody>
      </p:sp>
      <p:sp>
        <p:nvSpPr>
          <p:cNvPr id="4" name="Slide Number Placeholder 3"/>
          <p:cNvSpPr>
            <a:spLocks noGrp="1"/>
          </p:cNvSpPr>
          <p:nvPr>
            <p:ph type="sldNum" sz="quarter" idx="5"/>
          </p:nvPr>
        </p:nvSpPr>
        <p:spPr/>
        <p:txBody>
          <a:bodyPr/>
          <a:lstStyle/>
          <a:p>
            <a:fld id="{D2ECDDD0-9020-4348-8EB2-453787C6F5A7}" type="slidenum">
              <a:rPr lang="en-US"/>
              <a:t>1</a:t>
            </a:fld>
            <a:endParaRPr lang="en-US"/>
          </a:p>
        </p:txBody>
      </p:sp>
    </p:spTree>
    <p:extLst>
      <p:ext uri="{BB962C8B-B14F-4D97-AF65-F5344CB8AC3E}">
        <p14:creationId xmlns:p14="http://schemas.microsoft.com/office/powerpoint/2010/main" val="1618524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different Principals read each paragraph</a:t>
            </a:r>
          </a:p>
        </p:txBody>
      </p:sp>
      <p:sp>
        <p:nvSpPr>
          <p:cNvPr id="4" name="Slide Number Placeholder 3"/>
          <p:cNvSpPr>
            <a:spLocks noGrp="1"/>
          </p:cNvSpPr>
          <p:nvPr>
            <p:ph type="sldNum" sz="quarter" idx="5"/>
          </p:nvPr>
        </p:nvSpPr>
        <p:spPr/>
        <p:txBody>
          <a:bodyPr/>
          <a:lstStyle/>
          <a:p>
            <a:fld id="{D2ECDDD0-9020-4348-8EB2-453787C6F5A7}" type="slidenum">
              <a:rPr lang="en-US" smtClean="0"/>
              <a:t>2</a:t>
            </a:fld>
            <a:endParaRPr lang="en-US"/>
          </a:p>
        </p:txBody>
      </p:sp>
    </p:spTree>
    <p:extLst>
      <p:ext uri="{BB962C8B-B14F-4D97-AF65-F5344CB8AC3E}">
        <p14:creationId xmlns:p14="http://schemas.microsoft.com/office/powerpoint/2010/main" val="48622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Wednesday, March 29, 2023</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709465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Wednesday, March 29, 2023</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648397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Wednesday, March 29, 2023</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82037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Wednesday, March 29, 2023</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8839226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Wednesday, March 29, 2023</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840357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Wednesday, March 29, 2023</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330871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Wednesday, March 29, 2023</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37010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Wednesday, March 29, 2023</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7284639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Wednesday, March 29, 2023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980926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Wednesday, March 29, 2023</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09060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Wednesday, March 29, 2023</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287223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Wednesday, March 29, 2023</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685065074"/>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50864" y="1051551"/>
            <a:ext cx="3565524" cy="2384898"/>
          </a:xfrm>
        </p:spPr>
        <p:txBody>
          <a:bodyPr anchor="b">
            <a:normAutofit fontScale="90000"/>
          </a:bodyPr>
          <a:lstStyle/>
          <a:p>
            <a:r>
              <a:rPr lang="en-US" sz="4800" dirty="0"/>
              <a:t>The Principles and Practices of a Facilitative Leader</a:t>
            </a:r>
          </a:p>
        </p:txBody>
      </p:sp>
      <p:sp>
        <p:nvSpPr>
          <p:cNvPr id="3" name="Subtitle 2"/>
          <p:cNvSpPr>
            <a:spLocks noGrp="1"/>
          </p:cNvSpPr>
          <p:nvPr>
            <p:ph type="subTitle" idx="1"/>
          </p:nvPr>
        </p:nvSpPr>
        <p:spPr>
          <a:xfrm>
            <a:off x="550863" y="3569008"/>
            <a:ext cx="3565525" cy="1731656"/>
          </a:xfrm>
        </p:spPr>
        <p:txBody>
          <a:bodyPr vert="horz" wrap="square" lIns="0" tIns="0" rIns="0" bIns="0" rtlCol="0" anchor="t">
            <a:normAutofit/>
          </a:bodyPr>
          <a:lstStyle/>
          <a:p>
            <a:r>
              <a:rPr lang="en-US" sz="2000" dirty="0">
                <a:solidFill>
                  <a:schemeClr val="tx1">
                    <a:alpha val="60000"/>
                  </a:schemeClr>
                </a:solidFill>
                <a:ea typeface="Source Sans Pro"/>
              </a:rPr>
              <a:t>Module #1: Introduction</a:t>
            </a:r>
            <a:endParaRPr lang="en-US" sz="2000" dirty="0">
              <a:solidFill>
                <a:schemeClr val="tx1">
                  <a:alpha val="60000"/>
                </a:schemeClr>
              </a:solidFill>
            </a:endParaRPr>
          </a:p>
        </p:txBody>
      </p:sp>
      <p:grpSp>
        <p:nvGrpSpPr>
          <p:cNvPr id="11" name="Group 10">
            <a:extLst>
              <a:ext uri="{FF2B5EF4-FFF2-40B4-BE49-F238E27FC236}">
                <a16:creationId xmlns:a16="http://schemas.microsoft.com/office/drawing/2014/main" id="{4592A8CB-0B0A-43A5-86F4-712B0C469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850" y="444676"/>
            <a:ext cx="667802" cy="631474"/>
            <a:chOff x="10478914" y="1506691"/>
            <a:chExt cx="667802" cy="631474"/>
          </a:xfrm>
        </p:grpSpPr>
        <p:sp>
          <p:nvSpPr>
            <p:cNvPr id="12" name="Freeform: Shape 11">
              <a:extLst>
                <a:ext uri="{FF2B5EF4-FFF2-40B4-BE49-F238E27FC236}">
                  <a16:creationId xmlns:a16="http://schemas.microsoft.com/office/drawing/2014/main" id="{4C63B2AC-3D19-416D-A37F-2DDA8A3651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8A474391-1271-45F9-A39C-8641371AB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3" descr="Birds flying in formation">
            <a:extLst>
              <a:ext uri="{FF2B5EF4-FFF2-40B4-BE49-F238E27FC236}">
                <a16:creationId xmlns:a16="http://schemas.microsoft.com/office/drawing/2014/main" id="{6822952A-9A2C-47F3-A466-ABBD72278A7B}"/>
              </a:ext>
            </a:extLst>
          </p:cNvPr>
          <p:cNvPicPr>
            <a:picLocks noChangeAspect="1"/>
          </p:cNvPicPr>
          <p:nvPr/>
        </p:nvPicPr>
        <p:blipFill rotWithShape="1">
          <a:blip r:embed="rId3"/>
          <a:srcRect l="35" r="26933" b="-8"/>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15" name="Rectangle 14">
            <a:extLst>
              <a:ext uri="{FF2B5EF4-FFF2-40B4-BE49-F238E27FC236}">
                <a16:creationId xmlns:a16="http://schemas.microsoft.com/office/drawing/2014/main" id="{41AC6C06-99FE-4BA1-BC82-8406A424C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1219" y="54332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 name="Group 1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6" name="Freeform: Shape 1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Oval 1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1" name="Rectangle 2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5" name="Group 24">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26" name="Freeform: Shape 25">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96DC503E-F324-4D09-962A-6C4AC57B7E96}"/>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r>
              <a:rPr lang="en-US"/>
              <a:t>Profile of a Facilitative Leader</a:t>
            </a:r>
          </a:p>
        </p:txBody>
      </p:sp>
      <p:grpSp>
        <p:nvGrpSpPr>
          <p:cNvPr id="29" name="Group 28">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30"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4" descr="Diagram&#10;&#10;Description automatically generated">
            <a:extLst>
              <a:ext uri="{FF2B5EF4-FFF2-40B4-BE49-F238E27FC236}">
                <a16:creationId xmlns:a16="http://schemas.microsoft.com/office/drawing/2014/main" id="{ECEED729-C89C-4307-BF05-1A3BCE4CF0EE}"/>
              </a:ext>
            </a:extLst>
          </p:cNvPr>
          <p:cNvPicPr>
            <a:picLocks noChangeAspect="1"/>
          </p:cNvPicPr>
          <p:nvPr/>
        </p:nvPicPr>
        <p:blipFill>
          <a:blip r:embed="rId2"/>
          <a:stretch>
            <a:fillRect/>
          </a:stretch>
        </p:blipFill>
        <p:spPr>
          <a:xfrm>
            <a:off x="4983464" y="549275"/>
            <a:ext cx="5969986" cy="5761037"/>
          </a:xfrm>
          <a:prstGeom prst="rect">
            <a:avLst/>
          </a:prstGeom>
          <a:ln>
            <a:noFill/>
          </a:ln>
          <a:effectLst>
            <a:softEdge rad="112500"/>
          </a:effectLst>
        </p:spPr>
      </p:pic>
    </p:spTree>
    <p:extLst>
      <p:ext uri="{BB962C8B-B14F-4D97-AF65-F5344CB8AC3E}">
        <p14:creationId xmlns:p14="http://schemas.microsoft.com/office/powerpoint/2010/main" val="3027291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 name="Group 1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6" name="Freeform: Shape 1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1" name="Rectangle 2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371A0-A2C6-4A6B-BE35-515EA43FF2FF}"/>
              </a:ext>
            </a:extLst>
          </p:cNvPr>
          <p:cNvSpPr>
            <a:spLocks noGrp="1"/>
          </p:cNvSpPr>
          <p:nvPr>
            <p:ph type="title"/>
          </p:nvPr>
        </p:nvSpPr>
        <p:spPr>
          <a:xfrm>
            <a:off x="550863" y="549275"/>
            <a:ext cx="5437187" cy="2986234"/>
          </a:xfrm>
        </p:spPr>
        <p:txBody>
          <a:bodyPr vert="horz" wrap="square" lIns="0" tIns="0" rIns="0" bIns="0" rtlCol="0" anchor="b" anchorCtr="0">
            <a:normAutofit/>
          </a:bodyPr>
          <a:lstStyle/>
          <a:p>
            <a:r>
              <a:rPr lang="en-US" sz="6400" kern="1200">
                <a:solidFill>
                  <a:schemeClr val="tx1"/>
                </a:solidFill>
                <a:latin typeface="+mj-lt"/>
                <a:ea typeface="+mj-ea"/>
                <a:cs typeface="+mj-cs"/>
              </a:rPr>
              <a:t>Seven Practices of a Facilitative Leader</a:t>
            </a:r>
          </a:p>
        </p:txBody>
      </p:sp>
      <p:pic>
        <p:nvPicPr>
          <p:cNvPr id="4" name="Picture 4" descr="Diagram&#10;&#10;Description automatically generated">
            <a:extLst>
              <a:ext uri="{FF2B5EF4-FFF2-40B4-BE49-F238E27FC236}">
                <a16:creationId xmlns:a16="http://schemas.microsoft.com/office/drawing/2014/main" id="{F381A337-6DCA-4F5E-8FCC-12660F210F90}"/>
              </a:ext>
            </a:extLst>
          </p:cNvPr>
          <p:cNvPicPr>
            <a:picLocks noChangeAspect="1"/>
          </p:cNvPicPr>
          <p:nvPr/>
        </p:nvPicPr>
        <p:blipFill rotWithShape="1">
          <a:blip r:embed="rId2"/>
          <a:srcRect l="1000" r="3" b="3"/>
          <a:stretch/>
        </p:blipFill>
        <p:spPr>
          <a:xfrm>
            <a:off x="6508749" y="862806"/>
            <a:ext cx="5132388" cy="5132388"/>
          </a:xfrm>
          <a:prstGeom prst="ellipse">
            <a:avLst/>
          </a:prstGeom>
          <a:ln>
            <a:noFill/>
          </a:ln>
          <a:effectLst>
            <a:softEdge rad="112500"/>
          </a:effectLst>
        </p:spPr>
      </p:pic>
      <p:grpSp>
        <p:nvGrpSpPr>
          <p:cNvPr id="23" name="Group 22">
            <a:extLst>
              <a:ext uri="{FF2B5EF4-FFF2-40B4-BE49-F238E27FC236}">
                <a16:creationId xmlns:a16="http://schemas.microsoft.com/office/drawing/2014/main" id="{73840CF4-F848-4FE0-AEA6-C9E806911B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20950" y="549275"/>
            <a:ext cx="667802" cy="631474"/>
            <a:chOff x="10478914" y="1506691"/>
            <a:chExt cx="667802" cy="631474"/>
          </a:xfrm>
        </p:grpSpPr>
        <p:sp>
          <p:nvSpPr>
            <p:cNvPr id="24" name="Freeform: Shape 23">
              <a:extLst>
                <a:ext uri="{FF2B5EF4-FFF2-40B4-BE49-F238E27FC236}">
                  <a16:creationId xmlns:a16="http://schemas.microsoft.com/office/drawing/2014/main" id="{F4B46153-41DB-494F-9B08-EBCCF27283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7B6D42DA-2D84-4A50-A359-7A5C651B1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7" name="Oval 26">
            <a:extLst>
              <a:ext uri="{FF2B5EF4-FFF2-40B4-BE49-F238E27FC236}">
                <a16:creationId xmlns:a16="http://schemas.microsoft.com/office/drawing/2014/main" id="{94459D96-B947-4C7F-8BCA-915F8B07C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2954" y="5171203"/>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56817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E1652C-FE35-40DE-A9F6-E3A9476FA983}"/>
              </a:ext>
            </a:extLst>
          </p:cNvPr>
          <p:cNvSpPr>
            <a:spLocks noGrp="1"/>
          </p:cNvSpPr>
          <p:nvPr>
            <p:ph type="title"/>
          </p:nvPr>
        </p:nvSpPr>
        <p:spPr>
          <a:xfrm>
            <a:off x="550863" y="549275"/>
            <a:ext cx="3565525" cy="5543549"/>
          </a:xfrm>
        </p:spPr>
        <p:txBody>
          <a:bodyPr wrap="square" anchor="ctr">
            <a:normAutofit/>
          </a:bodyPr>
          <a:lstStyle/>
          <a:p>
            <a:r>
              <a:rPr lang="en-US"/>
              <a:t>Seven Practices of a Facilitative Leader</a:t>
            </a:r>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DA1C7F4-322A-4305-8646-01AF7949F3E0}"/>
              </a:ext>
            </a:extLst>
          </p:cNvPr>
          <p:cNvGraphicFramePr>
            <a:graphicFrameLocks noGrp="1"/>
          </p:cNvGraphicFramePr>
          <p:nvPr>
            <p:ph idx="1"/>
            <p:extLst>
              <p:ext uri="{D42A27DB-BD31-4B8C-83A1-F6EECF244321}">
                <p14:modId xmlns:p14="http://schemas.microsoft.com/office/powerpoint/2010/main" val="605982975"/>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3034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90C9-61BD-4601-9CB7-B74C6EE8A407}"/>
              </a:ext>
            </a:extLst>
          </p:cNvPr>
          <p:cNvSpPr>
            <a:spLocks noGrp="1"/>
          </p:cNvSpPr>
          <p:nvPr>
            <p:ph type="title"/>
          </p:nvPr>
        </p:nvSpPr>
        <p:spPr/>
        <p:txBody>
          <a:bodyPr/>
          <a:lstStyle/>
          <a:p>
            <a:r>
              <a:rPr lang="en-US"/>
              <a:t>Proposal</a:t>
            </a:r>
          </a:p>
        </p:txBody>
      </p:sp>
      <p:sp>
        <p:nvSpPr>
          <p:cNvPr id="3" name="Content Placeholder 2">
            <a:extLst>
              <a:ext uri="{FF2B5EF4-FFF2-40B4-BE49-F238E27FC236}">
                <a16:creationId xmlns:a16="http://schemas.microsoft.com/office/drawing/2014/main" id="{B2BC17A7-60A9-49DF-A619-923F4365AEF1}"/>
              </a:ext>
            </a:extLst>
          </p:cNvPr>
          <p:cNvSpPr>
            <a:spLocks noGrp="1"/>
          </p:cNvSpPr>
          <p:nvPr>
            <p:ph idx="1"/>
          </p:nvPr>
        </p:nvSpPr>
        <p:spPr/>
        <p:txBody>
          <a:bodyPr vert="horz" wrap="square" lIns="0" tIns="0" rIns="0" bIns="0" rtlCol="0" anchor="t">
            <a:normAutofit/>
          </a:bodyPr>
          <a:lstStyle/>
          <a:p>
            <a:r>
              <a:rPr lang="en-US" sz="3200">
                <a:solidFill>
                  <a:srgbClr val="FFFFFF">
                    <a:alpha val="60000"/>
                  </a:srgbClr>
                </a:solidFill>
                <a:ea typeface="Source Sans Pro"/>
              </a:rPr>
              <a:t>"Because we learn in different ways, the workshop leaders will be using a variety of online learning strategies in this workshop.  If you are not getting your needs met, despite the variety of learning formats, please take the responsibility for your own learning by asking for what you need."</a:t>
            </a:r>
            <a:endParaRPr lang="en-US" sz="3200"/>
          </a:p>
        </p:txBody>
      </p:sp>
    </p:spTree>
    <p:extLst>
      <p:ext uri="{BB962C8B-B14F-4D97-AF65-F5344CB8AC3E}">
        <p14:creationId xmlns:p14="http://schemas.microsoft.com/office/powerpoint/2010/main" val="35963565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C6A1-16EF-4EEA-9E7C-88107D5E747F}"/>
              </a:ext>
            </a:extLst>
          </p:cNvPr>
          <p:cNvSpPr>
            <a:spLocks noGrp="1"/>
          </p:cNvSpPr>
          <p:nvPr>
            <p:ph type="title"/>
          </p:nvPr>
        </p:nvSpPr>
        <p:spPr/>
        <p:txBody>
          <a:bodyPr/>
          <a:lstStyle/>
          <a:p>
            <a:r>
              <a:rPr lang="en-US"/>
              <a:t>Ground Rules for this Workshop</a:t>
            </a:r>
          </a:p>
        </p:txBody>
      </p:sp>
      <p:sp>
        <p:nvSpPr>
          <p:cNvPr id="3" name="Content Placeholder 2">
            <a:extLst>
              <a:ext uri="{FF2B5EF4-FFF2-40B4-BE49-F238E27FC236}">
                <a16:creationId xmlns:a16="http://schemas.microsoft.com/office/drawing/2014/main" id="{4F1F3C7B-619E-4FE2-BB74-29661E58D969}"/>
              </a:ext>
            </a:extLst>
          </p:cNvPr>
          <p:cNvSpPr>
            <a:spLocks noGrp="1"/>
          </p:cNvSpPr>
          <p:nvPr>
            <p:ph idx="1"/>
          </p:nvPr>
        </p:nvSpPr>
        <p:spPr>
          <a:xfrm>
            <a:off x="581755" y="1464469"/>
            <a:ext cx="11090274" cy="5174111"/>
          </a:xfrm>
        </p:spPr>
        <p:txBody>
          <a:bodyPr vert="horz" wrap="square" lIns="0" tIns="0" rIns="0" bIns="0" rtlCol="0" anchor="t">
            <a:noAutofit/>
          </a:bodyPr>
          <a:lstStyle/>
          <a:p>
            <a:pPr>
              <a:buFont typeface="Wingdings" panose="020B0604020202020204" pitchFamily="34" charset="0"/>
              <a:buChar char="q"/>
            </a:pPr>
            <a:r>
              <a:rPr lang="en-US" sz="2800" dirty="0">
                <a:solidFill>
                  <a:srgbClr val="FFFFFF">
                    <a:alpha val="60000"/>
                  </a:srgbClr>
                </a:solidFill>
                <a:ea typeface="Source Sans Pro"/>
              </a:rPr>
              <a:t>Take responsibility for your own learning and engagement.</a:t>
            </a:r>
          </a:p>
          <a:p>
            <a:pPr>
              <a:buFont typeface="Wingdings" panose="020B0604020202020204" pitchFamily="34" charset="0"/>
              <a:buChar char="q"/>
            </a:pPr>
            <a:r>
              <a:rPr lang="en-US" sz="2800" dirty="0">
                <a:solidFill>
                  <a:srgbClr val="FFFFFF">
                    <a:alpha val="60000"/>
                  </a:srgbClr>
                </a:solidFill>
                <a:ea typeface="Source Sans Pro"/>
              </a:rPr>
              <a:t>Honor time limits and commitments.</a:t>
            </a:r>
          </a:p>
          <a:p>
            <a:pPr>
              <a:buFont typeface="Wingdings" panose="020B0604020202020204" pitchFamily="34" charset="0"/>
              <a:buChar char="q"/>
            </a:pPr>
            <a:r>
              <a:rPr lang="en-US" sz="2800" dirty="0">
                <a:solidFill>
                  <a:srgbClr val="FFFFFF">
                    <a:alpha val="60000"/>
                  </a:srgbClr>
                </a:solidFill>
                <a:ea typeface="Source Sans Pro"/>
              </a:rPr>
              <a:t>Listen and consider the opinions of others.</a:t>
            </a:r>
          </a:p>
          <a:p>
            <a:pPr>
              <a:buFont typeface="Wingdings" panose="020B0604020202020204" pitchFamily="34" charset="0"/>
              <a:buChar char="q"/>
            </a:pPr>
            <a:r>
              <a:rPr lang="en-US" sz="2800" dirty="0">
                <a:solidFill>
                  <a:srgbClr val="FFFFFF">
                    <a:alpha val="60000"/>
                  </a:srgbClr>
                </a:solidFill>
                <a:ea typeface="Source Sans Pro"/>
              </a:rPr>
              <a:t>Participate by sharing your own opinions and experiences.</a:t>
            </a:r>
          </a:p>
          <a:p>
            <a:pPr>
              <a:buFont typeface="Wingdings" panose="020B0604020202020204" pitchFamily="34" charset="0"/>
              <a:buChar char="q"/>
            </a:pPr>
            <a:r>
              <a:rPr lang="en-US" sz="2800" dirty="0">
                <a:solidFill>
                  <a:srgbClr val="FFFFFF">
                    <a:alpha val="60000"/>
                  </a:srgbClr>
                </a:solidFill>
                <a:ea typeface="Source Sans Pro"/>
              </a:rPr>
              <a:t>Be willing to experiment with ideas and techniques presented.</a:t>
            </a:r>
          </a:p>
          <a:p>
            <a:pPr>
              <a:buFont typeface="Wingdings" panose="020B0604020202020204" pitchFamily="34" charset="0"/>
              <a:buChar char="q"/>
            </a:pPr>
            <a:r>
              <a:rPr lang="en-US" sz="2800" dirty="0">
                <a:solidFill>
                  <a:srgbClr val="FFFFFF">
                    <a:alpha val="60000"/>
                  </a:srgbClr>
                </a:solidFill>
                <a:ea typeface="Source Sans Pro"/>
              </a:rPr>
              <a:t>Be zoom responsible and respectful</a:t>
            </a:r>
          </a:p>
          <a:p>
            <a:pPr>
              <a:buFont typeface="Wingdings" panose="020B0604020202020204" pitchFamily="34" charset="0"/>
              <a:buChar char="q"/>
            </a:pPr>
            <a:r>
              <a:rPr lang="en-US" sz="2800" dirty="0">
                <a:solidFill>
                  <a:srgbClr val="FFFFFF">
                    <a:alpha val="60000"/>
                  </a:srgbClr>
                </a:solidFill>
                <a:ea typeface="Source Sans Pro"/>
              </a:rPr>
              <a:t>Other ____________________________</a:t>
            </a:r>
          </a:p>
        </p:txBody>
      </p:sp>
    </p:spTree>
    <p:extLst>
      <p:ext uri="{BB962C8B-B14F-4D97-AF65-F5344CB8AC3E}">
        <p14:creationId xmlns:p14="http://schemas.microsoft.com/office/powerpoint/2010/main" val="1528672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946AFE-4EC1-4239-83A0-85C03C3138BA}"/>
              </a:ext>
            </a:extLst>
          </p:cNvPr>
          <p:cNvSpPr>
            <a:spLocks noGrp="1"/>
          </p:cNvSpPr>
          <p:nvPr>
            <p:ph type="title"/>
          </p:nvPr>
        </p:nvSpPr>
        <p:spPr>
          <a:xfrm>
            <a:off x="550863" y="549275"/>
            <a:ext cx="3565525" cy="5543549"/>
          </a:xfrm>
        </p:spPr>
        <p:txBody>
          <a:bodyPr wrap="square" anchor="ctr">
            <a:normAutofit/>
          </a:bodyPr>
          <a:lstStyle/>
          <a:p>
            <a:r>
              <a:rPr lang="en-US"/>
              <a:t>Connect, Reflect and Summarize</a:t>
            </a:r>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1E67B90-B7F4-4335-ACEA-F8EDF1959C58}"/>
              </a:ext>
            </a:extLst>
          </p:cNvPr>
          <p:cNvGraphicFramePr>
            <a:graphicFrameLocks noGrp="1"/>
          </p:cNvGraphicFramePr>
          <p:nvPr>
            <p:ph idx="1"/>
            <p:extLst>
              <p:ext uri="{D42A27DB-BD31-4B8C-83A1-F6EECF244321}">
                <p14:modId xmlns:p14="http://schemas.microsoft.com/office/powerpoint/2010/main" val="2198822520"/>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14294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1097-8431-4490-A8DC-651D1E1C0BF7}"/>
              </a:ext>
            </a:extLst>
          </p:cNvPr>
          <p:cNvSpPr>
            <a:spLocks noGrp="1"/>
          </p:cNvSpPr>
          <p:nvPr>
            <p:ph type="title"/>
          </p:nvPr>
        </p:nvSpPr>
        <p:spPr/>
        <p:txBody>
          <a:bodyPr/>
          <a:lstStyle/>
          <a:p>
            <a:r>
              <a:rPr lang="en-US" dirty="0"/>
              <a:t>Lessons of the Geese</a:t>
            </a:r>
          </a:p>
        </p:txBody>
      </p:sp>
      <p:sp>
        <p:nvSpPr>
          <p:cNvPr id="3" name="Content Placeholder 2">
            <a:extLst>
              <a:ext uri="{FF2B5EF4-FFF2-40B4-BE49-F238E27FC236}">
                <a16:creationId xmlns:a16="http://schemas.microsoft.com/office/drawing/2014/main" id="{684D1058-938A-4514-885F-E71D4E4E6EEC}"/>
              </a:ext>
            </a:extLst>
          </p:cNvPr>
          <p:cNvSpPr>
            <a:spLocks noGrp="1"/>
          </p:cNvSpPr>
          <p:nvPr>
            <p:ph sz="half" idx="1"/>
          </p:nvPr>
        </p:nvSpPr>
        <p:spPr/>
        <p:txBody>
          <a:bodyPr vert="horz" wrap="square" lIns="0" tIns="0" rIns="0" bIns="0" rtlCol="0" anchor="t">
            <a:normAutofit fontScale="92500" lnSpcReduction="10000"/>
          </a:bodyPr>
          <a:lstStyle/>
          <a:p>
            <a:r>
              <a:rPr lang="en-US" dirty="0">
                <a:solidFill>
                  <a:srgbClr val="FFFFFF">
                    <a:alpha val="60000"/>
                  </a:srgbClr>
                </a:solidFill>
                <a:ea typeface="Source Sans Pro"/>
              </a:rPr>
              <a:t>As each bird flaps its wings, it creates uplift for the bird following.  By flying in a "V" formation, the whole flock adds 71 percent greater flying range than if one bird flew alone.</a:t>
            </a:r>
          </a:p>
          <a:p>
            <a:r>
              <a:rPr lang="en-US" dirty="0">
                <a:solidFill>
                  <a:srgbClr val="FFFFFF">
                    <a:alpha val="60000"/>
                  </a:srgbClr>
                </a:solidFill>
                <a:ea typeface="Source Sans Pro"/>
              </a:rPr>
              <a:t>Whenever a goose falls out of formation, it suddenly feels the drag and resistance of trying to fly alone and quickly gets back into formation to take advantage of the lifting power of the bird immediately in front.</a:t>
            </a:r>
          </a:p>
          <a:p>
            <a:r>
              <a:rPr lang="en-US" dirty="0">
                <a:solidFill>
                  <a:srgbClr val="FFFFFF">
                    <a:alpha val="60000"/>
                  </a:srgbClr>
                </a:solidFill>
                <a:ea typeface="Source Sans Pro"/>
              </a:rPr>
              <a:t>When the lead goose gets tired, it rotates back into the formation and another goose flies at the point position.</a:t>
            </a:r>
          </a:p>
        </p:txBody>
      </p:sp>
      <p:sp>
        <p:nvSpPr>
          <p:cNvPr id="4" name="Content Placeholder 3">
            <a:extLst>
              <a:ext uri="{FF2B5EF4-FFF2-40B4-BE49-F238E27FC236}">
                <a16:creationId xmlns:a16="http://schemas.microsoft.com/office/drawing/2014/main" id="{343A2F11-BD17-40B8-B048-0F6EAA6505E3}"/>
              </a:ext>
            </a:extLst>
          </p:cNvPr>
          <p:cNvSpPr>
            <a:spLocks noGrp="1"/>
          </p:cNvSpPr>
          <p:nvPr>
            <p:ph sz="half" idx="2"/>
          </p:nvPr>
        </p:nvSpPr>
        <p:spPr/>
        <p:txBody>
          <a:bodyPr vert="horz" wrap="square" lIns="0" tIns="0" rIns="0" bIns="0" rtlCol="0" anchor="t">
            <a:normAutofit fontScale="92500" lnSpcReduction="10000"/>
          </a:bodyPr>
          <a:lstStyle/>
          <a:p>
            <a:r>
              <a:rPr lang="en-US" dirty="0">
                <a:solidFill>
                  <a:srgbClr val="FFFFFF">
                    <a:alpha val="60000"/>
                  </a:srgbClr>
                </a:solidFill>
                <a:ea typeface="Source Sans Pro"/>
              </a:rPr>
              <a:t>When a goose gets sick or wounded or shot down, two geese drop out of formation and follow it down to help and protect it until it is able to fly again or dies.  Then they launch out on their own, with another formation, or they catch up with their flock.</a:t>
            </a:r>
          </a:p>
          <a:p>
            <a:r>
              <a:rPr lang="en-US" dirty="0">
                <a:solidFill>
                  <a:srgbClr val="FFFFFF">
                    <a:alpha val="60000"/>
                  </a:srgbClr>
                </a:solidFill>
                <a:ea typeface="Source Sans Pro"/>
              </a:rPr>
              <a:t>The geese in formation honk from behind to encourage those up front to keep up their speed.</a:t>
            </a:r>
          </a:p>
          <a:p>
            <a:endParaRPr lang="en-US" dirty="0">
              <a:solidFill>
                <a:srgbClr val="FFFFFF">
                  <a:alpha val="60000"/>
                </a:srgbClr>
              </a:solidFill>
              <a:ea typeface="Source Sans Pro"/>
            </a:endParaRPr>
          </a:p>
          <a:p>
            <a:endParaRPr lang="en-US" dirty="0">
              <a:solidFill>
                <a:srgbClr val="FFFFFF">
                  <a:alpha val="60000"/>
                </a:srgbClr>
              </a:solidFill>
              <a:ea typeface="Source Sans Pro"/>
            </a:endParaRPr>
          </a:p>
        </p:txBody>
      </p:sp>
    </p:spTree>
    <p:extLst>
      <p:ext uri="{BB962C8B-B14F-4D97-AF65-F5344CB8AC3E}">
        <p14:creationId xmlns:p14="http://schemas.microsoft.com/office/powerpoint/2010/main" val="26616191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42356-15BD-462C-9676-C1A5CE8F54BA}"/>
              </a:ext>
            </a:extLst>
          </p:cNvPr>
          <p:cNvSpPr>
            <a:spLocks noGrp="1"/>
          </p:cNvSpPr>
          <p:nvPr>
            <p:ph type="title"/>
          </p:nvPr>
        </p:nvSpPr>
        <p:spPr/>
        <p:txBody>
          <a:bodyPr/>
          <a:lstStyle/>
          <a:p>
            <a:r>
              <a:rPr lang="en-US"/>
              <a:t>Quote:</a:t>
            </a:r>
          </a:p>
        </p:txBody>
      </p:sp>
      <p:sp>
        <p:nvSpPr>
          <p:cNvPr id="3" name="Content Placeholder 2">
            <a:extLst>
              <a:ext uri="{FF2B5EF4-FFF2-40B4-BE49-F238E27FC236}">
                <a16:creationId xmlns:a16="http://schemas.microsoft.com/office/drawing/2014/main" id="{C9A2A6D4-4580-4674-835C-F3A422A88FEB}"/>
              </a:ext>
            </a:extLst>
          </p:cNvPr>
          <p:cNvSpPr>
            <a:spLocks noGrp="1"/>
          </p:cNvSpPr>
          <p:nvPr>
            <p:ph idx="1"/>
          </p:nvPr>
        </p:nvSpPr>
        <p:spPr>
          <a:xfrm>
            <a:off x="668094" y="1683353"/>
            <a:ext cx="5951659" cy="3706087"/>
          </a:xfrm>
        </p:spPr>
        <p:txBody>
          <a:bodyPr vert="horz" wrap="square" lIns="0" tIns="0" rIns="0" bIns="0" rtlCol="0" anchor="t">
            <a:noAutofit/>
          </a:bodyPr>
          <a:lstStyle/>
          <a:p>
            <a:r>
              <a:rPr lang="en-US" sz="3200">
                <a:solidFill>
                  <a:srgbClr val="FFFFFF">
                    <a:alpha val="60000"/>
                  </a:srgbClr>
                </a:solidFill>
                <a:ea typeface="Source Sans Pro"/>
              </a:rPr>
              <a:t>"The ultimate test of leadership isn't setting the direction for your flock. </a:t>
            </a:r>
            <a:r>
              <a:rPr lang="en-US" sz="3200" b="1" i="1">
                <a:solidFill>
                  <a:srgbClr val="FFFFFF">
                    <a:alpha val="60000"/>
                  </a:srgbClr>
                </a:solidFill>
                <a:ea typeface="Source Sans Pro"/>
              </a:rPr>
              <a:t> The ultimate test is this:  can you get your flock where you want it to go?"</a:t>
            </a:r>
            <a:r>
              <a:rPr lang="en-US" sz="3200">
                <a:solidFill>
                  <a:srgbClr val="FFFFFF">
                    <a:alpha val="60000"/>
                  </a:srgbClr>
                </a:solidFill>
                <a:ea typeface="Source Sans Pro"/>
              </a:rPr>
              <a:t>  - The Way of the Shepherd</a:t>
            </a:r>
            <a:endParaRPr lang="en-US" sz="3200"/>
          </a:p>
        </p:txBody>
      </p:sp>
      <p:pic>
        <p:nvPicPr>
          <p:cNvPr id="5" name="Picture 5" descr="Text&#10;&#10;Description automatically generated">
            <a:extLst>
              <a:ext uri="{FF2B5EF4-FFF2-40B4-BE49-F238E27FC236}">
                <a16:creationId xmlns:a16="http://schemas.microsoft.com/office/drawing/2014/main" id="{BD312A52-D08A-4AB3-9149-56A28C0DD61D}"/>
              </a:ext>
            </a:extLst>
          </p:cNvPr>
          <p:cNvPicPr>
            <a:picLocks noChangeAspect="1"/>
          </p:cNvPicPr>
          <p:nvPr/>
        </p:nvPicPr>
        <p:blipFill>
          <a:blip r:embed="rId2"/>
          <a:stretch>
            <a:fillRect/>
          </a:stretch>
        </p:blipFill>
        <p:spPr>
          <a:xfrm rot="5400000">
            <a:off x="6456484" y="1895596"/>
            <a:ext cx="5638800" cy="3164498"/>
          </a:xfrm>
          <a:prstGeom prst="rect">
            <a:avLst/>
          </a:prstGeom>
          <a:ln>
            <a:noFill/>
          </a:ln>
          <a:effectLst>
            <a:softEdge rad="112500"/>
          </a:effectLst>
        </p:spPr>
      </p:pic>
    </p:spTree>
    <p:extLst>
      <p:ext uri="{BB962C8B-B14F-4D97-AF65-F5344CB8AC3E}">
        <p14:creationId xmlns:p14="http://schemas.microsoft.com/office/powerpoint/2010/main" val="3376316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E0B9B-59A6-4CA6-B24B-834941420AD7}"/>
              </a:ext>
            </a:extLst>
          </p:cNvPr>
          <p:cNvSpPr>
            <a:spLocks noGrp="1"/>
          </p:cNvSpPr>
          <p:nvPr>
            <p:ph type="title"/>
          </p:nvPr>
        </p:nvSpPr>
        <p:spPr/>
        <p:txBody>
          <a:bodyPr>
            <a:normAutofit fontScale="90000"/>
          </a:bodyPr>
          <a:lstStyle/>
          <a:p>
            <a:r>
              <a:rPr lang="en-US"/>
              <a:t>The Principles and Practices of a </a:t>
            </a:r>
            <a:r>
              <a:rPr lang="en-US" b="1"/>
              <a:t>FACILITATIVE LEADER</a:t>
            </a:r>
          </a:p>
        </p:txBody>
      </p:sp>
      <p:sp>
        <p:nvSpPr>
          <p:cNvPr id="3" name="Content Placeholder 2">
            <a:extLst>
              <a:ext uri="{FF2B5EF4-FFF2-40B4-BE49-F238E27FC236}">
                <a16:creationId xmlns:a16="http://schemas.microsoft.com/office/drawing/2014/main" id="{BF8F4D45-CC4B-4071-A70A-00E6B27756BE}"/>
              </a:ext>
            </a:extLst>
          </p:cNvPr>
          <p:cNvSpPr>
            <a:spLocks noGrp="1"/>
          </p:cNvSpPr>
          <p:nvPr>
            <p:ph idx="1"/>
          </p:nvPr>
        </p:nvSpPr>
        <p:spPr/>
        <p:txBody>
          <a:bodyPr vert="horz" wrap="square" lIns="0" tIns="0" rIns="0" bIns="0" rtlCol="0" anchor="t">
            <a:normAutofit/>
          </a:bodyPr>
          <a:lstStyle/>
          <a:p>
            <a:r>
              <a:rPr lang="en-US" sz="2800" b="1" dirty="0">
                <a:solidFill>
                  <a:srgbClr val="FFFFFF">
                    <a:alpha val="60000"/>
                  </a:srgbClr>
                </a:solidFill>
                <a:ea typeface="Source Sans Pro"/>
              </a:rPr>
              <a:t>WORKSHOP PURPOSE:</a:t>
            </a:r>
          </a:p>
          <a:p>
            <a:pPr lvl="1"/>
            <a:r>
              <a:rPr lang="en-US" sz="2400" dirty="0">
                <a:solidFill>
                  <a:srgbClr val="FFFFFF">
                    <a:alpha val="60000"/>
                  </a:srgbClr>
                </a:solidFill>
                <a:ea typeface="Source Sans Pro"/>
              </a:rPr>
              <a:t>To develop practical skills and tools for tapping-the creativity, experience, and commitment of the people with whom your work.</a:t>
            </a:r>
          </a:p>
          <a:p>
            <a:pPr lvl="1"/>
            <a:r>
              <a:rPr lang="en-US" sz="2400" dirty="0">
                <a:solidFill>
                  <a:srgbClr val="FFFFFF">
                    <a:alpha val="60000"/>
                  </a:srgbClr>
                </a:solidFill>
                <a:ea typeface="Source Sans Pro"/>
              </a:rPr>
              <a:t>To provide a forum for you to explore your challenges and aspirations as a leader.</a:t>
            </a:r>
          </a:p>
        </p:txBody>
      </p:sp>
    </p:spTree>
    <p:extLst>
      <p:ext uri="{BB962C8B-B14F-4D97-AF65-F5344CB8AC3E}">
        <p14:creationId xmlns:p14="http://schemas.microsoft.com/office/powerpoint/2010/main" val="3936309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288CC-7B4E-4AE7-8E43-85F6495ACB7D}"/>
              </a:ext>
            </a:extLst>
          </p:cNvPr>
          <p:cNvSpPr>
            <a:spLocks noGrp="1"/>
          </p:cNvSpPr>
          <p:nvPr>
            <p:ph type="title"/>
          </p:nvPr>
        </p:nvSpPr>
        <p:spPr/>
        <p:txBody>
          <a:bodyPr/>
          <a:lstStyle/>
          <a:p>
            <a:r>
              <a:rPr lang="en-US" dirty="0"/>
              <a:t>Life-long Learner</a:t>
            </a:r>
          </a:p>
        </p:txBody>
      </p:sp>
      <p:pic>
        <p:nvPicPr>
          <p:cNvPr id="4" name="Picture 4" descr="A picture containing text, book, shelf, indoor&#10;&#10;Description automatically generated">
            <a:extLst>
              <a:ext uri="{FF2B5EF4-FFF2-40B4-BE49-F238E27FC236}">
                <a16:creationId xmlns:a16="http://schemas.microsoft.com/office/drawing/2014/main" id="{6C0789F5-BA8E-4FC5-A8E8-EA2107AE4ED2}"/>
              </a:ext>
            </a:extLst>
          </p:cNvPr>
          <p:cNvPicPr>
            <a:picLocks noGrp="1" noChangeAspect="1"/>
          </p:cNvPicPr>
          <p:nvPr>
            <p:ph idx="1"/>
          </p:nvPr>
        </p:nvPicPr>
        <p:blipFill rotWithShape="1">
          <a:blip r:embed="rId2"/>
          <a:srcRect l="-327" t="26357" r="218" b="21124"/>
          <a:stretch/>
        </p:blipFill>
        <p:spPr>
          <a:xfrm>
            <a:off x="727483" y="1828870"/>
            <a:ext cx="10822082" cy="3198833"/>
          </a:xfrm>
          <a:prstGeom prst="rect">
            <a:avLst/>
          </a:prstGeom>
          <a:ln>
            <a:noFill/>
          </a:ln>
          <a:effectLst>
            <a:softEdge rad="112500"/>
          </a:effectLst>
        </p:spPr>
      </p:pic>
      <p:pic>
        <p:nvPicPr>
          <p:cNvPr id="6" name="Picture 4" descr="Text&#10;&#10;Description automatically generated">
            <a:extLst>
              <a:ext uri="{FF2B5EF4-FFF2-40B4-BE49-F238E27FC236}">
                <a16:creationId xmlns:a16="http://schemas.microsoft.com/office/drawing/2014/main" id="{BBF480CD-4449-4C00-B5A3-B8AE7377C230}"/>
              </a:ext>
            </a:extLst>
          </p:cNvPr>
          <p:cNvPicPr>
            <a:picLocks noChangeAspect="1"/>
          </p:cNvPicPr>
          <p:nvPr/>
        </p:nvPicPr>
        <p:blipFill>
          <a:blip r:embed="rId3"/>
          <a:stretch>
            <a:fillRect/>
          </a:stretch>
        </p:blipFill>
        <p:spPr>
          <a:xfrm rot="5400000">
            <a:off x="4038600" y="2112489"/>
            <a:ext cx="4114800" cy="23145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85022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0.70"/>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 name="Group 1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6" name="Freeform: Shape 1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1" name="Rectangle 2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graphical user interface&#10;&#10;Description automatically generated">
            <a:extLst>
              <a:ext uri="{FF2B5EF4-FFF2-40B4-BE49-F238E27FC236}">
                <a16:creationId xmlns:a16="http://schemas.microsoft.com/office/drawing/2014/main" id="{C1DAF057-AA83-437A-8D34-321C212C31A7}"/>
              </a:ext>
            </a:extLst>
          </p:cNvPr>
          <p:cNvPicPr>
            <a:picLocks noChangeAspect="1"/>
          </p:cNvPicPr>
          <p:nvPr/>
        </p:nvPicPr>
        <p:blipFill rotWithShape="1">
          <a:blip r:embed="rId2"/>
          <a:srcRect l="3710" r="2841" b="7507"/>
          <a:stretch/>
        </p:blipFill>
        <p:spPr>
          <a:xfrm>
            <a:off x="319236" y="401595"/>
            <a:ext cx="11651078" cy="6054813"/>
          </a:xfrm>
          <a:prstGeom prst="rect">
            <a:avLst/>
          </a:prstGeom>
          <a:ln>
            <a:noFill/>
          </a:ln>
          <a:effectLst>
            <a:softEdge rad="112500"/>
          </a:effectLst>
        </p:spPr>
      </p:pic>
      <p:sp>
        <p:nvSpPr>
          <p:cNvPr id="23" name="Rectangle 22">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0191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03C22C8D-C786-425B-A2DD-B68AE85758CA}"/>
              </a:ext>
            </a:extLst>
          </p:cNvPr>
          <p:cNvSpPr/>
          <p:nvPr/>
        </p:nvSpPr>
        <p:spPr>
          <a:xfrm>
            <a:off x="3324116" y="3268317"/>
            <a:ext cx="5106536" cy="284328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0AE8ACC-C1C2-47DD-A875-47299CFF5639}"/>
              </a:ext>
            </a:extLst>
          </p:cNvPr>
          <p:cNvSpPr txBox="1"/>
          <p:nvPr/>
        </p:nvSpPr>
        <p:spPr>
          <a:xfrm>
            <a:off x="4617066" y="2592646"/>
            <a:ext cx="2743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a:ea typeface="Source Sans Pro"/>
              </a:rPr>
              <a:t>LEADERS</a:t>
            </a:r>
          </a:p>
        </p:txBody>
      </p:sp>
      <p:sp>
        <p:nvSpPr>
          <p:cNvPr id="6" name="TextBox 5">
            <a:extLst>
              <a:ext uri="{FF2B5EF4-FFF2-40B4-BE49-F238E27FC236}">
                <a16:creationId xmlns:a16="http://schemas.microsoft.com/office/drawing/2014/main" id="{3DF1D696-B373-4597-AA0E-7F6E873504D7}"/>
              </a:ext>
            </a:extLst>
          </p:cNvPr>
          <p:cNvSpPr txBox="1"/>
          <p:nvPr/>
        </p:nvSpPr>
        <p:spPr>
          <a:xfrm>
            <a:off x="4509732" y="4794060"/>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t>Organization</a:t>
            </a:r>
          </a:p>
        </p:txBody>
      </p:sp>
      <p:sp>
        <p:nvSpPr>
          <p:cNvPr id="8" name="Title 7">
            <a:extLst>
              <a:ext uri="{FF2B5EF4-FFF2-40B4-BE49-F238E27FC236}">
                <a16:creationId xmlns:a16="http://schemas.microsoft.com/office/drawing/2014/main" id="{4506245F-2685-450B-B9B8-BB6BA8F8D889}"/>
              </a:ext>
            </a:extLst>
          </p:cNvPr>
          <p:cNvSpPr>
            <a:spLocks noGrp="1"/>
          </p:cNvSpPr>
          <p:nvPr>
            <p:ph type="title"/>
          </p:nvPr>
        </p:nvSpPr>
        <p:spPr/>
        <p:txBody>
          <a:bodyPr>
            <a:normAutofit fontScale="90000"/>
          </a:bodyPr>
          <a:lstStyle/>
          <a:p>
            <a:r>
              <a:rPr lang="en-US" b="1"/>
              <a:t>Old Definition:</a:t>
            </a:r>
            <a:r>
              <a:rPr lang="en-US"/>
              <a:t>  </a:t>
            </a:r>
            <a:r>
              <a:rPr lang="en-US">
                <a:ea typeface="+mj-lt"/>
                <a:cs typeface="+mj-lt"/>
              </a:rPr>
              <a:t>“control and centralization of power with a common theme of domination.”</a:t>
            </a:r>
            <a:endParaRPr lang="en-US"/>
          </a:p>
        </p:txBody>
      </p:sp>
    </p:spTree>
    <p:extLst>
      <p:ext uri="{BB962C8B-B14F-4D97-AF65-F5344CB8AC3E}">
        <p14:creationId xmlns:p14="http://schemas.microsoft.com/office/powerpoint/2010/main" val="1152661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03C22C8D-C786-425B-A2DD-B68AE85758CA}"/>
              </a:ext>
            </a:extLst>
          </p:cNvPr>
          <p:cNvSpPr/>
          <p:nvPr/>
        </p:nvSpPr>
        <p:spPr>
          <a:xfrm rot="10800000">
            <a:off x="3720639" y="1966554"/>
            <a:ext cx="4529888" cy="242109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0AE8ACC-C1C2-47DD-A875-47299CFF5639}"/>
              </a:ext>
            </a:extLst>
          </p:cNvPr>
          <p:cNvSpPr txBox="1"/>
          <p:nvPr/>
        </p:nvSpPr>
        <p:spPr>
          <a:xfrm>
            <a:off x="4736178" y="4238831"/>
            <a:ext cx="2743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a:ea typeface="Source Sans Pro"/>
              </a:rPr>
              <a:t>LEADERS</a:t>
            </a:r>
          </a:p>
        </p:txBody>
      </p:sp>
      <p:sp>
        <p:nvSpPr>
          <p:cNvPr id="6" name="TextBox 5">
            <a:extLst>
              <a:ext uri="{FF2B5EF4-FFF2-40B4-BE49-F238E27FC236}">
                <a16:creationId xmlns:a16="http://schemas.microsoft.com/office/drawing/2014/main" id="{3DF1D696-B373-4597-AA0E-7F6E873504D7}"/>
              </a:ext>
            </a:extLst>
          </p:cNvPr>
          <p:cNvSpPr txBox="1"/>
          <p:nvPr/>
        </p:nvSpPr>
        <p:spPr>
          <a:xfrm>
            <a:off x="4607633" y="214289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t>Organization</a:t>
            </a:r>
          </a:p>
        </p:txBody>
      </p:sp>
      <p:sp>
        <p:nvSpPr>
          <p:cNvPr id="2" name="Title 1">
            <a:extLst>
              <a:ext uri="{FF2B5EF4-FFF2-40B4-BE49-F238E27FC236}">
                <a16:creationId xmlns:a16="http://schemas.microsoft.com/office/drawing/2014/main" id="{C3CFF1E5-8F4B-4375-B8F4-D2F04BAF9F3B}"/>
              </a:ext>
            </a:extLst>
          </p:cNvPr>
          <p:cNvSpPr>
            <a:spLocks noGrp="1"/>
          </p:cNvSpPr>
          <p:nvPr>
            <p:ph type="title"/>
          </p:nvPr>
        </p:nvSpPr>
        <p:spPr/>
        <p:txBody>
          <a:bodyPr>
            <a:normAutofit fontScale="90000"/>
          </a:bodyPr>
          <a:lstStyle/>
          <a:p>
            <a:r>
              <a:rPr lang="en-US" b="1"/>
              <a:t>Definition:</a:t>
            </a:r>
            <a:r>
              <a:rPr lang="en-US"/>
              <a:t>  Facilitative Leaders empower people to work together to achieve a common goal.</a:t>
            </a:r>
          </a:p>
        </p:txBody>
      </p:sp>
      <p:sp>
        <p:nvSpPr>
          <p:cNvPr id="3" name="TextBox 2">
            <a:extLst>
              <a:ext uri="{FF2B5EF4-FFF2-40B4-BE49-F238E27FC236}">
                <a16:creationId xmlns:a16="http://schemas.microsoft.com/office/drawing/2014/main" id="{BBA2E2D8-06E1-4423-AB73-C3F1E29FFE28}"/>
              </a:ext>
            </a:extLst>
          </p:cNvPr>
          <p:cNvSpPr txBox="1"/>
          <p:nvPr/>
        </p:nvSpPr>
        <p:spPr>
          <a:xfrm>
            <a:off x="3272482" y="5064211"/>
            <a:ext cx="81801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Source Sans Pro"/>
              </a:rPr>
              <a:t>Fac-cil-I-ta-tive</a:t>
            </a:r>
            <a:r>
              <a:rPr lang="en-US" dirty="0">
                <a:ea typeface="Source Sans Pro"/>
              </a:rPr>
              <a:t> </a:t>
            </a:r>
            <a:r>
              <a:rPr lang="en-US" i="1">
                <a:ea typeface="Source Sans Pro"/>
              </a:rPr>
              <a:t> adj:  causing or capable of making easier</a:t>
            </a:r>
            <a:endParaRPr lang="en-US" i="1" dirty="0">
              <a:ea typeface="Source Sans Pro"/>
            </a:endParaRPr>
          </a:p>
        </p:txBody>
      </p:sp>
      <p:sp>
        <p:nvSpPr>
          <p:cNvPr id="7" name="TextBox 6">
            <a:extLst>
              <a:ext uri="{FF2B5EF4-FFF2-40B4-BE49-F238E27FC236}">
                <a16:creationId xmlns:a16="http://schemas.microsoft.com/office/drawing/2014/main" id="{5F1CBB6C-0D8F-4C1F-91D9-AD33BA948399}"/>
              </a:ext>
            </a:extLst>
          </p:cNvPr>
          <p:cNvSpPr txBox="1"/>
          <p:nvPr/>
        </p:nvSpPr>
        <p:spPr>
          <a:xfrm>
            <a:off x="2818113" y="5660166"/>
            <a:ext cx="91893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Source Sans Pro"/>
              </a:rPr>
              <a:t>Lea-der  </a:t>
            </a:r>
            <a:r>
              <a:rPr lang="en-US" i="1">
                <a:ea typeface="Source Sans Pro"/>
              </a:rPr>
              <a:t>n:  a person who has commanding authority or influence</a:t>
            </a:r>
            <a:endParaRPr lang="en-US" i="1" dirty="0">
              <a:ea typeface="Source Sans Pro"/>
            </a:endParaRPr>
          </a:p>
        </p:txBody>
      </p:sp>
    </p:spTree>
    <p:extLst>
      <p:ext uri="{BB962C8B-B14F-4D97-AF65-F5344CB8AC3E}">
        <p14:creationId xmlns:p14="http://schemas.microsoft.com/office/powerpoint/2010/main" val="3592446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DCC1E-B056-40CB-BCC4-ABF6C51154FB}"/>
              </a:ext>
            </a:extLst>
          </p:cNvPr>
          <p:cNvSpPr>
            <a:spLocks noGrp="1"/>
          </p:cNvSpPr>
          <p:nvPr>
            <p:ph type="title"/>
          </p:nvPr>
        </p:nvSpPr>
        <p:spPr/>
        <p:txBody>
          <a:bodyPr/>
          <a:lstStyle/>
          <a:p>
            <a:r>
              <a:rPr lang="en-US" dirty="0"/>
              <a:t>Ellen White on Leadership</a:t>
            </a:r>
          </a:p>
        </p:txBody>
      </p:sp>
      <p:sp>
        <p:nvSpPr>
          <p:cNvPr id="3" name="Content Placeholder 2">
            <a:extLst>
              <a:ext uri="{FF2B5EF4-FFF2-40B4-BE49-F238E27FC236}">
                <a16:creationId xmlns:a16="http://schemas.microsoft.com/office/drawing/2014/main" id="{AFEF87EC-9018-489A-B2F5-FA3A6E9BBD5F}"/>
              </a:ext>
            </a:extLst>
          </p:cNvPr>
          <p:cNvSpPr>
            <a:spLocks noGrp="1"/>
          </p:cNvSpPr>
          <p:nvPr>
            <p:ph idx="1"/>
          </p:nvPr>
        </p:nvSpPr>
        <p:spPr/>
        <p:txBody>
          <a:bodyPr/>
          <a:lstStyle/>
          <a:p>
            <a:r>
              <a:rPr lang="en-US" dirty="0"/>
              <a:t>For the leader, humility is a prerequisite to the Spirit’s blessing.  “When the laborers have an abiding Christ in their own souls, when all selfishness is dead, when there is no rivalry, no strife for the supremacy, when oneness exists, when they sanctify themselves, so that love for one another is seen and felt, then the showers of the grace of the Holy Spirit will just as surely come upon them as that God’s promise will never fail in one jot or tittle. But when the work of others is discounted, that the workers may show their own superiority, they prove that their own work does not bear the signature it should.  God cannot bless them.”  Last Day Events - 190</a:t>
            </a:r>
          </a:p>
        </p:txBody>
      </p:sp>
    </p:spTree>
    <p:extLst>
      <p:ext uri="{BB962C8B-B14F-4D97-AF65-F5344CB8AC3E}">
        <p14:creationId xmlns:p14="http://schemas.microsoft.com/office/powerpoint/2010/main" val="2228444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3DFloatVTI">
  <a:themeElements>
    <a:clrScheme name="AnalogousFromRegularSeedRightStep">
      <a:dk1>
        <a:srgbClr val="000000"/>
      </a:dk1>
      <a:lt1>
        <a:srgbClr val="FFFFFF"/>
      </a:lt1>
      <a:dk2>
        <a:srgbClr val="413424"/>
      </a:dk2>
      <a:lt2>
        <a:srgbClr val="E2E7E8"/>
      </a:lt2>
      <a:accent1>
        <a:srgbClr val="C35E4D"/>
      </a:accent1>
      <a:accent2>
        <a:srgbClr val="B17D3B"/>
      </a:accent2>
      <a:accent3>
        <a:srgbClr val="A9A742"/>
      </a:accent3>
      <a:accent4>
        <a:srgbClr val="83B13B"/>
      </a:accent4>
      <a:accent5>
        <a:srgbClr val="5CB647"/>
      </a:accent5>
      <a:accent6>
        <a:srgbClr val="3BB156"/>
      </a:accent6>
      <a:hlink>
        <a:srgbClr val="348F9E"/>
      </a:hlink>
      <a:folHlink>
        <a:srgbClr val="7F7F7F"/>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TotalTime>
  <Words>682</Words>
  <Application>Microsoft Office PowerPoint</Application>
  <PresentationFormat>Widescreen</PresentationFormat>
  <Paragraphs>52</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Sitka Heading</vt:lpstr>
      <vt:lpstr>Source Sans Pro</vt:lpstr>
      <vt:lpstr>Wingdings</vt:lpstr>
      <vt:lpstr>3DFloatVTI</vt:lpstr>
      <vt:lpstr>The Principles and Practices of a Facilitative Leader</vt:lpstr>
      <vt:lpstr>Lessons of the Geese</vt:lpstr>
      <vt:lpstr>Quote:</vt:lpstr>
      <vt:lpstr>The Principles and Practices of a FACILITATIVE LEADER</vt:lpstr>
      <vt:lpstr>Life-long Learner</vt:lpstr>
      <vt:lpstr>PowerPoint Presentation</vt:lpstr>
      <vt:lpstr>Old Definition:  “control and centralization of power with a common theme of domination.”</vt:lpstr>
      <vt:lpstr>Definition:  Facilitative Leaders empower people to work together to achieve a common goal.</vt:lpstr>
      <vt:lpstr>Ellen White on Leadership</vt:lpstr>
      <vt:lpstr>Profile of a Facilitative Leader</vt:lpstr>
      <vt:lpstr>Seven Practices of a Facilitative Leader</vt:lpstr>
      <vt:lpstr>Seven Practices of a Facilitative Leader</vt:lpstr>
      <vt:lpstr>Proposal</vt:lpstr>
      <vt:lpstr>Ground Rules for this Workshop</vt:lpstr>
      <vt:lpstr>Connect, Reflect and Summarize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Sheri Castanon</dc:creator>
  <cp:lastModifiedBy>Sheri Castanon</cp:lastModifiedBy>
  <cp:revision>363</cp:revision>
  <dcterms:created xsi:type="dcterms:W3CDTF">2021-09-22T17:17:07Z</dcterms:created>
  <dcterms:modified xsi:type="dcterms:W3CDTF">2023-03-29T15:19:40Z</dcterms:modified>
</cp:coreProperties>
</file>