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87" r:id="rId6"/>
    <p:sldId id="288" r:id="rId7"/>
    <p:sldId id="256" r:id="rId8"/>
    <p:sldId id="260" r:id="rId9"/>
    <p:sldId id="262" r:id="rId10"/>
    <p:sldId id="264" r:id="rId11"/>
    <p:sldId id="267" r:id="rId12"/>
    <p:sldId id="269" r:id="rId13"/>
    <p:sldId id="283" r:id="rId14"/>
    <p:sldId id="284" r:id="rId15"/>
    <p:sldId id="296" r:id="rId16"/>
    <p:sldId id="275" r:id="rId17"/>
    <p:sldId id="276" r:id="rId18"/>
    <p:sldId id="279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72859" autoAdjust="0"/>
  </p:normalViewPr>
  <p:slideViewPr>
    <p:cSldViewPr>
      <p:cViewPr varScale="1">
        <p:scale>
          <a:sx n="90" d="100"/>
          <a:sy n="90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560C3-3B45-4FBE-8CB8-68D0EE70504A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9F52A-0DFC-4A7C-A220-F205812BE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000000"/>
              </a:solidFill>
            </a:endParaRPr>
          </a:p>
          <a:p>
            <a:endParaRPr lang="en-US" b="0" dirty="0"/>
          </a:p>
          <a:p>
            <a:endParaRPr lang="en-US" b="0" baseline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5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is an</a:t>
            </a:r>
            <a:r>
              <a:rPr lang="en-US" b="0" baseline="0" dirty="0"/>
              <a:t> inside job </a:t>
            </a:r>
            <a:r>
              <a:rPr lang="en-US" b="0" dirty="0"/>
              <a:t>that goes far</a:t>
            </a:r>
            <a:r>
              <a:rPr lang="en-US" b="0" baseline="0" dirty="0"/>
              <a:t> beyond external behavior.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It is inner transformation that leads to new strength, desires, attitudes, and actions.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Know that God is in control. He is personally interested in you. He has a plan.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8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unique—a child of God and of great value—you are created in God’s image for a holy purpose. 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3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accept God’s unconditional love for us and wholly trust in His power to transform our lives, amazing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things begin to happen! 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9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energized to take better care of ourselves in order to reflect His character to a needy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96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 on God you will be enabled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in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Christ;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through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life’s ups and downs;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victory!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Bible describes faith as the “assurance of things hoped for, the evidence of things not seen.”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Hebrews 11:13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Faith is power for the journey, not a lucky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charm to avoid problems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These steps of trust have more to do with mental, physical, and spiritual health than many realize.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US" dirty="0"/>
              <a:t>They </a:t>
            </a:r>
            <a:r>
              <a:rPr lang="en-US" baseline="0" dirty="0"/>
              <a:t>are a decision of the will and a discipline of the daily life.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8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 in Christ, your Redeemer, to save you, heal you, and lead you.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God has spoken to your heart, will you make the decision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trust Him with your life and circumstances?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 your hand and confirm your choice to trust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(Raise hand and wait for responses)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Presenter: Please read and study the tract that accompanies this PowerPoint</a:t>
            </a:r>
            <a:r>
              <a:rPr lang="en-US" b="1" baseline="0" dirty="0"/>
              <a:t> to prepare for this presentation. </a:t>
            </a:r>
            <a:endParaRPr lang="en-US" b="1" dirty="0"/>
          </a:p>
          <a:p>
            <a:endParaRPr lang="en-US" dirty="0"/>
          </a:p>
          <a:p>
            <a:r>
              <a:rPr lang="en-US" b="0" dirty="0"/>
              <a:t>Is</a:t>
            </a:r>
            <a:r>
              <a:rPr lang="en-US" b="0" baseline="0" dirty="0"/>
              <a:t> health related to trust? </a:t>
            </a:r>
            <a:r>
              <a:rPr lang="en-US" b="0" dirty="0"/>
              <a:t>In</a:t>
            </a:r>
            <a:r>
              <a:rPr lang="en-US" b="0" baseline="0" dirty="0"/>
              <a:t> this presentation we are asking the question, </a:t>
            </a:r>
            <a:r>
              <a:rPr lang="en-US" b="1" dirty="0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2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dirty="0"/>
              <a:t>Trust is hardwired</a:t>
            </a:r>
            <a:r>
              <a:rPr lang="en-US" baseline="0" dirty="0"/>
              <a:t> into babies and ideally trust should grow.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8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trust is also linked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improved immune health, speedier recovery, and fewer accidents…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…and to better overall health and positive social ties. (Source: Health Place 2010;16(5):1022-9.)</a:t>
            </a:r>
          </a:p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Kindness</a:t>
            </a:r>
            <a:r>
              <a:rPr lang="en-US" b="0" baseline="0" dirty="0"/>
              <a:t> and trust even have a corporate effect!  </a:t>
            </a:r>
            <a:r>
              <a:rPr lang="en-US" b="1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7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Read slide.</a:t>
            </a:r>
          </a:p>
          <a:p>
            <a:endParaRPr lang="en-US" dirty="0"/>
          </a:p>
          <a:p>
            <a:r>
              <a:rPr lang="en-US" b="0" baseline="0" dirty="0"/>
              <a:t>Knowing that you can trust God produces an internal joy that is not dependent on things or people or circumstances.  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F52A-0DFC-4A7C-A220-F205812BE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God’s transforming power to face the ups and downs of life is remarkable. </a:t>
            </a:r>
            <a:r>
              <a:rPr lang="en-US" b="1" baseline="0" dirty="0"/>
              <a:t>Read slide</a:t>
            </a:r>
          </a:p>
          <a:p>
            <a:endParaRPr lang="en-US" b="0" baseline="0" dirty="0"/>
          </a:p>
          <a:p>
            <a:r>
              <a:rPr lang="en-US" b="0" baseline="0" dirty="0"/>
              <a:t>Trusting God even in difficult times will change every part of your life, attitudes, and actions.</a:t>
            </a:r>
          </a:p>
          <a:p>
            <a:endParaRPr lang="en-US" b="0" baseline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B8052-902D-4748-B992-EB3679C4BE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0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4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1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85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2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30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8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6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chemeClr val="tx2">
                <a:lumMod val="50000"/>
              </a:schemeClr>
            </a:gs>
            <a:gs pos="70000">
              <a:schemeClr val="tx2">
                <a:lumMod val="75000"/>
              </a:schemeClr>
            </a:gs>
            <a:gs pos="88000">
              <a:schemeClr val="tx2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4785-E569-437F-ACA2-8363AB3995F9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5B22-B365-423C-A13F-827973D6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05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</a:t>
            </a:r>
            <a:r>
              <a:rPr lang="en-US" dirty="0" err="1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Alamy</a:t>
            </a:r>
            <a:r>
              <a:rPr lang="en-US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and presentation templates and content therein are © MISDA, any other usage requires written permission from both parties.</a:t>
            </a: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3258" y="2337936"/>
            <a:ext cx="8233542" cy="184675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Images © Alamy</a:t>
            </a:r>
            <a:br>
              <a:rPr lang="en-US" sz="6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www.alamy.com</a:t>
            </a:r>
            <a:endParaRPr lang="en-US" sz="3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76885"/>
            <a:ext cx="2590800" cy="1069774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4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9F33F-39C2-554F-B512-25971F17C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617B37-D00C-0749-A0FF-38A79AF4C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1542F9-8AC3-6A40-AFBF-EE69D6CE9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E606ED-3229-6C41-85F5-29460C642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749DF-4180-024F-AF30-343F4918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2FBAF8-7298-174F-B4B2-50BBA5BB0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DCDB43-E9E9-C344-9ABD-F104EC46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EDCF6-25E3-7B49-961D-86FBE311B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Scripture quotations used in </a:t>
            </a:r>
            <a:r>
              <a:rPr lang="en-US" b="1" i="1" dirty="0"/>
              <a:t>Balanced Living PowerPoints</a:t>
            </a:r>
            <a:r>
              <a:rPr lang="en-US" dirty="0"/>
              <a:t> are taken from Bibles in the Public Domain which have no USA copyright restrictions.  We have indicated which version each quotation is taken from as follows:</a:t>
            </a:r>
          </a:p>
          <a:p>
            <a:r>
              <a:rPr lang="en-US" b="1" dirty="0"/>
              <a:t>KJV</a:t>
            </a:r>
            <a:r>
              <a:rPr lang="en-US" dirty="0"/>
              <a:t> - King James Version </a:t>
            </a:r>
          </a:p>
          <a:p>
            <a:r>
              <a:rPr lang="en-US" b="1" dirty="0"/>
              <a:t>BBE</a:t>
            </a:r>
            <a:r>
              <a:rPr lang="en-US" dirty="0"/>
              <a:t> - Bible in Basic English</a:t>
            </a:r>
          </a:p>
          <a:p>
            <a:r>
              <a:rPr lang="en-US" b="1" dirty="0"/>
              <a:t>WEB</a:t>
            </a:r>
            <a:r>
              <a:rPr lang="en-US" dirty="0"/>
              <a:t> - World English Bible</a:t>
            </a:r>
          </a:p>
          <a:p>
            <a:r>
              <a:rPr lang="en-US" b="1" dirty="0"/>
              <a:t>DBY</a:t>
            </a:r>
            <a:r>
              <a:rPr lang="en-US" dirty="0"/>
              <a:t> - Darby's Translation</a:t>
            </a:r>
          </a:p>
          <a:p>
            <a:r>
              <a:rPr lang="en-US" dirty="0"/>
              <a:t>Any scriptures not otherwise noted are the author's paraphrase of one of these versions.</a:t>
            </a:r>
          </a:p>
          <a:p>
            <a:endParaRPr lang="en-US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28E20-04AC-5346-86D0-456159FEE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FEB94-A725-8040-95CC-A843CD5C0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B446DF-9606-3F43-93BB-245B0AF12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E20123-DD7F-0D48-88BE-C4413FDAF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D8E3C-1FB1-114D-821A-27FCA67DC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8898E-3007-9F41-AAB5-68455044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99E97-D190-E04E-BD72-410E35C36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C8FA0B-6D7B-401C-99F0-F3B170A3B3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53F9BD-7DDC-495C-B16D-85B0AD0E251B}">
  <ds:schemaRefs>
    <ds:schemaRef ds:uri="http://purl.org/dc/elements/1.1/"/>
    <ds:schemaRef ds:uri="b3d8973d-8316-407a-8e30-0fccab978384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3553C3E-AD7E-4EF5-9DDD-B90C3C1298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609</Words>
  <Application>Microsoft Macintosh PowerPoint</Application>
  <PresentationFormat>On-screen Show (4:3)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1_Office Theme</vt:lpstr>
      <vt:lpstr>Images © Alamy www.alamy.com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Conference of SDA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vgriffin</dc:creator>
  <cp:lastModifiedBy>Eric Pletcher</cp:lastModifiedBy>
  <cp:revision>137</cp:revision>
  <dcterms:created xsi:type="dcterms:W3CDTF">2014-09-23T11:57:43Z</dcterms:created>
  <dcterms:modified xsi:type="dcterms:W3CDTF">2018-06-14T17:27:05Z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